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69" r:id="rId4"/>
    <p:sldId id="270" r:id="rId5"/>
    <p:sldId id="271" r:id="rId6"/>
    <p:sldId id="261" r:id="rId7"/>
  </p:sldIdLst>
  <p:sldSz cx="9144000" cy="6858000" type="screen4x3"/>
  <p:notesSz cx="9144000" cy="6858000"/>
  <p:defaultTextStyle>
    <a:defPPr>
      <a:defRPr lang="en-US"/>
    </a:defPPr>
    <a:lvl1pPr algn="l" defTabSz="91399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6999" indent="-311888" algn="l" defTabSz="91399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3998" indent="-623776" algn="l" defTabSz="91399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997" indent="-935664" algn="l" defTabSz="91399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996" indent="-1247552" algn="l" defTabSz="913998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725555" algn="l" defTabSz="290222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870666" algn="l" defTabSz="290222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1015777" algn="l" defTabSz="290222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1160888" algn="l" defTabSz="290222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191" autoAdjust="0"/>
    <p:restoredTop sz="94660"/>
  </p:normalViewPr>
  <p:slideViewPr>
    <p:cSldViewPr>
      <p:cViewPr varScale="1">
        <p:scale>
          <a:sx n="66" d="100"/>
          <a:sy n="66" d="100"/>
        </p:scale>
        <p:origin x="-1680" y="-102"/>
      </p:cViewPr>
      <p:guideLst>
        <p:guide orient="horz" pos="9072"/>
        <p:guide orient="horz" pos="2160"/>
        <p:guide pos="68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9C25-2D86-45F1-9CD5-4E3AD0809DF7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43BE0-435B-4EDD-8A1F-3BFECBB8D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96385966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6F37-91B6-449C-9E14-52634C132493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708FB-3596-4B37-B89C-539308FC70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8197594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62276" y="1154114"/>
            <a:ext cx="4860925" cy="24576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2" y="1154114"/>
            <a:ext cx="14430375" cy="24576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84C9-A59E-4F9B-9B1C-7C9C4AE9E0A8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16709-9E5E-41C9-9ADA-33FEC21FB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7997858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61C08-0BF8-4319-8616-DDE3082705A6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7E7DD-5EC1-4FDB-975B-38C07FEEF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4872906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BD351-1605-4896-A9BC-8CA5A7AD9F9C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8624E-7787-45D4-80A5-3FCE134D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03787417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1" y="6721476"/>
            <a:ext cx="9645649" cy="1900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7552" y="6721476"/>
            <a:ext cx="9645649" cy="1900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679AF-79FD-4B5F-B31D-5F17078E89A3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E25E5-EA45-4117-991C-1DC56CD8AC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5215493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200" indent="0">
              <a:buNone/>
              <a:defRPr sz="1800" b="1"/>
            </a:lvl3pPr>
            <a:lvl4pPr marL="1371299" indent="0">
              <a:buNone/>
              <a:defRPr sz="1600" b="1"/>
            </a:lvl4pPr>
            <a:lvl5pPr marL="1828399" indent="0">
              <a:buNone/>
              <a:defRPr sz="1600" b="1"/>
            </a:lvl5pPr>
            <a:lvl6pPr marL="2285499" indent="0">
              <a:buNone/>
              <a:defRPr sz="1600" b="1"/>
            </a:lvl6pPr>
            <a:lvl7pPr marL="2742599" indent="0">
              <a:buNone/>
              <a:defRPr sz="1600" b="1"/>
            </a:lvl7pPr>
            <a:lvl8pPr marL="3199698" indent="0">
              <a:buNone/>
              <a:defRPr sz="1600" b="1"/>
            </a:lvl8pPr>
            <a:lvl9pPr marL="365679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200" indent="0">
              <a:buNone/>
              <a:defRPr sz="1800" b="1"/>
            </a:lvl3pPr>
            <a:lvl4pPr marL="1371299" indent="0">
              <a:buNone/>
              <a:defRPr sz="1600" b="1"/>
            </a:lvl4pPr>
            <a:lvl5pPr marL="1828399" indent="0">
              <a:buNone/>
              <a:defRPr sz="1600" b="1"/>
            </a:lvl5pPr>
            <a:lvl6pPr marL="2285499" indent="0">
              <a:buNone/>
              <a:defRPr sz="1600" b="1"/>
            </a:lvl6pPr>
            <a:lvl7pPr marL="2742599" indent="0">
              <a:buNone/>
              <a:defRPr sz="1600" b="1"/>
            </a:lvl7pPr>
            <a:lvl8pPr marL="3199698" indent="0">
              <a:buNone/>
              <a:defRPr sz="1600" b="1"/>
            </a:lvl8pPr>
            <a:lvl9pPr marL="365679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F294-E2AB-4DB0-B943-D45AB7C4A397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28F09-03EA-48AE-8CB9-01E78CA9AD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00593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A9E74-1ADC-4337-A66F-3793D53E0238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AA997-68E7-41C8-BDC1-048F40B23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46766564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8E6E3-DCB1-4FCB-AD3C-7BEE902B882A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55F55-1040-4F82-A7F7-0DD524DCBA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0392341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200" indent="0">
              <a:buNone/>
              <a:defRPr sz="1000"/>
            </a:lvl3pPr>
            <a:lvl4pPr marL="1371299" indent="0">
              <a:buNone/>
              <a:defRPr sz="900"/>
            </a:lvl4pPr>
            <a:lvl5pPr marL="1828399" indent="0">
              <a:buNone/>
              <a:defRPr sz="900"/>
            </a:lvl5pPr>
            <a:lvl6pPr marL="2285499" indent="0">
              <a:buNone/>
              <a:defRPr sz="900"/>
            </a:lvl6pPr>
            <a:lvl7pPr marL="2742599" indent="0">
              <a:buNone/>
              <a:defRPr sz="900"/>
            </a:lvl7pPr>
            <a:lvl8pPr marL="3199698" indent="0">
              <a:buNone/>
              <a:defRPr sz="900"/>
            </a:lvl8pPr>
            <a:lvl9pPr marL="365679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DC07D-651F-40B3-A843-CBBE7F344109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BDC4D-853B-49CA-BEAD-3638833B2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936383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00" indent="0">
              <a:buNone/>
              <a:defRPr sz="2800"/>
            </a:lvl2pPr>
            <a:lvl3pPr marL="914200" indent="0">
              <a:buNone/>
              <a:defRPr sz="2400"/>
            </a:lvl3pPr>
            <a:lvl4pPr marL="1371299" indent="0">
              <a:buNone/>
              <a:defRPr sz="2000"/>
            </a:lvl4pPr>
            <a:lvl5pPr marL="1828399" indent="0">
              <a:buNone/>
              <a:defRPr sz="2000"/>
            </a:lvl5pPr>
            <a:lvl6pPr marL="2285499" indent="0">
              <a:buNone/>
              <a:defRPr sz="2000"/>
            </a:lvl6pPr>
            <a:lvl7pPr marL="2742599" indent="0">
              <a:buNone/>
              <a:defRPr sz="2000"/>
            </a:lvl7pPr>
            <a:lvl8pPr marL="3199698" indent="0">
              <a:buNone/>
              <a:defRPr sz="2000"/>
            </a:lvl8pPr>
            <a:lvl9pPr marL="3656798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200"/>
            </a:lvl2pPr>
            <a:lvl3pPr marL="914200" indent="0">
              <a:buNone/>
              <a:defRPr sz="1000"/>
            </a:lvl3pPr>
            <a:lvl4pPr marL="1371299" indent="0">
              <a:buNone/>
              <a:defRPr sz="900"/>
            </a:lvl4pPr>
            <a:lvl5pPr marL="1828399" indent="0">
              <a:buNone/>
              <a:defRPr sz="900"/>
            </a:lvl5pPr>
            <a:lvl6pPr marL="2285499" indent="0">
              <a:buNone/>
              <a:defRPr sz="900"/>
            </a:lvl6pPr>
            <a:lvl7pPr marL="2742599" indent="0">
              <a:buNone/>
              <a:defRPr sz="900"/>
            </a:lvl7pPr>
            <a:lvl8pPr marL="3199698" indent="0">
              <a:buNone/>
              <a:defRPr sz="900"/>
            </a:lvl8pPr>
            <a:lvl9pPr marL="365679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76E2-384F-49D1-A059-756122206535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6EFAF-01BB-4B69-B6EB-D69CC08F5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235713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6933" y="274789"/>
            <a:ext cx="8230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0" rIns="91420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6933" y="1600352"/>
            <a:ext cx="8230137" cy="452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0" rIns="9142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933" y="6356427"/>
            <a:ext cx="2134137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l" defTabSz="914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7DAE90-C4DE-4D34-B8C9-FF632B05C2A0}" type="datetimeFigureOut">
              <a:rPr lang="en-US"/>
              <a:pPr>
                <a:defRPr/>
              </a:pPr>
              <a:t>11/3/2019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933" y="6356427"/>
            <a:ext cx="2896137" cy="365125"/>
          </a:xfrm>
          <a:prstGeom prst="rect">
            <a:avLst/>
          </a:prstGeom>
        </p:spPr>
        <p:txBody>
          <a:bodyPr vert="horz" lIns="91420" tIns="45710" rIns="91420" bIns="45710" rtlCol="0" anchor="ctr"/>
          <a:lstStyle>
            <a:lvl1pPr algn="ctr" defTabSz="91420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933" y="6356427"/>
            <a:ext cx="2134137" cy="365125"/>
          </a:xfrm>
          <a:prstGeom prst="rect">
            <a:avLst/>
          </a:prstGeom>
        </p:spPr>
        <p:txBody>
          <a:bodyPr vert="horz" wrap="square" lIns="91420" tIns="45710" rIns="91420" bIns="4571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0F2251E-840D-436F-ABBC-522881C6BD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399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39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39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39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399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145111" algn="ctr" defTabSz="91399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290222" algn="ctr" defTabSz="91399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435333" algn="ctr" defTabSz="91399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580444" algn="ctr" defTabSz="91399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623" indent="-342623" algn="l" defTabSz="9139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86" indent="-285688" algn="l" defTabSz="9139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50" indent="-228248" algn="l" defTabSz="9139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49" indent="-228248" algn="l" defTabSz="9139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48" indent="-228248" algn="l" defTabSz="91399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9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8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48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48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3" name="Rectangle 2"/>
          <p:cNvSpPr/>
          <p:nvPr/>
        </p:nvSpPr>
        <p:spPr>
          <a:xfrm>
            <a:off x="4420347" y="3068960"/>
            <a:ext cx="4044762" cy="67710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967567" y="2348880"/>
            <a:ext cx="7134225" cy="1714500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عنوان مقاله</a:t>
            </a:r>
            <a:endParaRPr lang="fa-IR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2032000" y="3894138"/>
            <a:ext cx="50133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>
              <a:spcBef>
                <a:spcPct val="20000"/>
              </a:spcBef>
              <a:buFont typeface="Arial" charset="0"/>
              <a:buNone/>
            </a:pPr>
            <a:r>
              <a:rPr lang="fa-IR" sz="2400" dirty="0">
                <a:cs typeface="B Titr" pitchFamily="2" charset="-78"/>
              </a:rPr>
              <a:t>نویسنده / </a:t>
            </a:r>
            <a:r>
              <a:rPr lang="fa-IR" sz="2400" dirty="0" smtClean="0">
                <a:cs typeface="B Titr" pitchFamily="2" charset="-78"/>
              </a:rPr>
              <a:t>نويسندگان</a:t>
            </a:r>
            <a:endParaRPr lang="fa-IR" sz="2400" dirty="0">
              <a:latin typeface="Calibri" pitchFamily="34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7881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852936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در این بخش بیان مسئله، اهداف، سوالات، فرضیات و پیشینه تحقیق بیان شود 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فرمت ارائه مقاله برای تمامی اسلایدها به همین شکل طراحی شده، رعایت گردد. </a:t>
            </a:r>
          </a:p>
          <a:p>
            <a:pPr algn="ctr" rtl="1">
              <a:spcBef>
                <a:spcPct val="50000"/>
              </a:spcBef>
            </a:pPr>
            <a:r>
              <a:rPr kumimoji="1" lang="fa-IR" altLang="en-US" sz="2400" b="1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تلاش شود تعداد اسلایدها هرچه کمتر باشد به گونه ای که حداکثر در 15 دقیقه، مطالب ارائه گردد</a:t>
            </a:r>
            <a:endParaRPr kumimoji="1" lang="fa-IR" altLang="en-US" sz="2400" b="1" dirty="0">
              <a:solidFill>
                <a:srgbClr val="FF0000"/>
              </a:solidFill>
              <a:latin typeface="Courier New" pitchFamily="49" charset="0"/>
              <a:cs typeface="B Mitra" panose="00000400000000000000" pitchFamily="2" charset="-78"/>
            </a:endParaRPr>
          </a:p>
          <a:p>
            <a:pPr algn="ctr" rtl="1">
              <a:spcBef>
                <a:spcPct val="50000"/>
              </a:spcBef>
            </a:pPr>
            <a:r>
              <a:rPr kumimoji="1" lang="fa-IR" altLang="en-US" sz="2400" b="1" dirty="0" smtClean="0">
                <a:solidFill>
                  <a:srgbClr val="00B050"/>
                </a:solidFill>
                <a:latin typeface="Times New Roman" pitchFamily="18" charset="0"/>
                <a:cs typeface="B Mitra" panose="00000400000000000000" pitchFamily="2" charset="-78"/>
              </a:rPr>
              <a:t>در هر اسلاید، از کمترین تعداد کلمات استفاده شود و از کپی متن مقاله در پاور برای روخوانی، </a:t>
            </a:r>
            <a:r>
              <a:rPr kumimoji="1" lang="fa-IR" altLang="en-US" sz="2400" b="1" dirty="0" smtClean="0">
                <a:solidFill>
                  <a:srgbClr val="FF0000"/>
                </a:solidFill>
                <a:latin typeface="Times New Roman" pitchFamily="18" charset="0"/>
                <a:cs typeface="B Mitra" panose="00000400000000000000" pitchFamily="2" charset="-78"/>
              </a:rPr>
              <a:t>جداً خودداری </a:t>
            </a:r>
            <a:r>
              <a:rPr kumimoji="1" lang="fa-IR" altLang="en-US" sz="2400" b="1" dirty="0" smtClean="0">
                <a:solidFill>
                  <a:srgbClr val="00B050"/>
                </a:solidFill>
                <a:latin typeface="Times New Roman" pitchFamily="18" charset="0"/>
                <a:cs typeface="B Mitra" panose="00000400000000000000" pitchFamily="2" charset="-78"/>
              </a:rPr>
              <a:t>شود</a:t>
            </a:r>
            <a:endParaRPr kumimoji="1" lang="fa-IR" altLang="en-US" sz="2400" b="1" dirty="0" smtClean="0">
              <a:solidFill>
                <a:srgbClr val="00B050"/>
              </a:solidFill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700808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 smtClean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1. مقدمه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852936"/>
            <a:ext cx="8211628" cy="3600986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نوع تحقیق، ابزارهای مورد استفاده و معرفی محدود مورد مطالعه در این بخش ذکر گردد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</a:t>
            </a: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700808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 smtClean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2. روش تحقیق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74418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852936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ارائه یافته ها با زیرتیترهای لازم، در اینجا ذکر شود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</a:t>
            </a: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700808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 smtClean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3. یافته های تحقیق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5242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Rectangle 1"/>
          <p:cNvSpPr/>
          <p:nvPr/>
        </p:nvSpPr>
        <p:spPr>
          <a:xfrm>
            <a:off x="466186" y="2852936"/>
            <a:ext cx="8211628" cy="3231654"/>
          </a:xfrm>
          <a:prstGeom prst="rect">
            <a:avLst/>
          </a:prstGeom>
          <a:solidFill>
            <a:schemeClr val="bg1"/>
          </a:solidFill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ارائه جمع بندی و نتیجه گیری از یافته های تحقیق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</a:t>
            </a:r>
            <a:r>
              <a:rPr kumimoji="1" lang="fa-IR" altLang="en-US" sz="2400" b="1" dirty="0" smtClean="0">
                <a:latin typeface="Times New Roman" pitchFamily="18" charset="0"/>
                <a:cs typeface="B Mitra" panose="00000400000000000000" pitchFamily="2" charset="-78"/>
              </a:rPr>
              <a:t>...</a:t>
            </a: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r>
              <a:rPr kumimoji="1" lang="fa-IR" altLang="en-US" sz="2400" b="1" dirty="0">
                <a:latin typeface="Times New Roman" pitchFamily="18" charset="0"/>
                <a:cs typeface="B Mitra" panose="00000400000000000000" pitchFamily="2" charset="-78"/>
              </a:rPr>
              <a:t>متن...</a:t>
            </a: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  <a:p>
            <a:pPr algn="r" rtl="1">
              <a:spcBef>
                <a:spcPct val="50000"/>
              </a:spcBef>
            </a:pPr>
            <a:endParaRPr kumimoji="1" lang="fa-IR" altLang="en-US" sz="24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186" y="1700808"/>
            <a:ext cx="8211628" cy="523220"/>
          </a:xfrm>
          <a:prstGeom prst="rect">
            <a:avLst/>
          </a:prstGeom>
          <a:solidFill>
            <a:schemeClr val="bg1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2800" b="1" dirty="0" smtClean="0">
                <a:solidFill>
                  <a:srgbClr val="002060"/>
                </a:solidFill>
                <a:latin typeface="Times New Roman" pitchFamily="18" charset="0"/>
                <a:cs typeface="2  Titr" panose="00000700000000000000" pitchFamily="2" charset="-78"/>
              </a:rPr>
              <a:t>4. نتیجه گیری</a:t>
            </a:r>
            <a:endParaRPr kumimoji="1" lang="fa-IR" altLang="en-US" sz="2800" b="1" dirty="0">
              <a:solidFill>
                <a:srgbClr val="002060"/>
              </a:solidFill>
              <a:latin typeface="Courier New" pitchFamily="49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51426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4"/>
          <p:cNvSpPr>
            <a:spLocks noChangeArrowheads="1"/>
          </p:cNvSpPr>
          <p:nvPr/>
        </p:nvSpPr>
        <p:spPr bwMode="auto">
          <a:xfrm>
            <a:off x="4534680" y="589570"/>
            <a:ext cx="74641" cy="9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9022" tIns="14511" rIns="29022" bIns="14511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altLang="zh-CN" sz="400">
                <a:latin typeface="Tahoma" panose="020B0604030504040204" pitchFamily="34" charset="0"/>
                <a:ea typeface="SimSun" panose="02010600030101010101" pitchFamily="2" charset="-122"/>
              </a:rPr>
              <a:t> </a:t>
            </a:r>
            <a:endParaRPr lang="en-US" altLang="zh-CN"/>
          </a:p>
        </p:txBody>
      </p:sp>
      <p:sp>
        <p:nvSpPr>
          <p:cNvPr id="2" name="TextBox 1"/>
          <p:cNvSpPr txBox="1"/>
          <p:nvPr/>
        </p:nvSpPr>
        <p:spPr>
          <a:xfrm>
            <a:off x="2483768" y="393305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  <a:buFont typeface="Wingdings" pitchFamily="2" charset="2"/>
              <a:buChar char="ü"/>
            </a:pPr>
            <a:r>
              <a:rPr kumimoji="1" lang="fa-IR" altLang="en-US" sz="2000" b="1" dirty="0">
                <a:latin typeface="Times New Roman" pitchFamily="18" charset="0"/>
                <a:cs typeface="B Mitra" panose="00000400000000000000" pitchFamily="2" charset="-78"/>
              </a:rPr>
              <a:t>در این قسمت تشکر و قدردانی ارائه می گردد.</a:t>
            </a:r>
            <a:endParaRPr kumimoji="1" lang="fa-IR" altLang="en-US" sz="20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1786507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50000"/>
              </a:spcBef>
            </a:pPr>
            <a:r>
              <a:rPr kumimoji="1" lang="fa-IR" altLang="en-US" sz="3200" b="1" dirty="0" smtClean="0">
                <a:latin typeface="Times New Roman" pitchFamily="18" charset="0"/>
                <a:cs typeface="B Mitra" panose="00000400000000000000" pitchFamily="2" charset="-78"/>
              </a:rPr>
              <a:t>تشکر و قدردانی</a:t>
            </a:r>
            <a:endParaRPr kumimoji="1" lang="fa-IR" altLang="en-US" sz="3200" b="1" dirty="0">
              <a:latin typeface="Courier New" pitchFamily="49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6791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1338</TotalTime>
  <Words>174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عنوان مقاله</vt:lpstr>
      <vt:lpstr>Slide 2</vt:lpstr>
      <vt:lpstr>Slide 3</vt:lpstr>
      <vt:lpstr>Slide 4</vt:lpstr>
      <vt:lpstr>Slide 5</vt:lpstr>
      <vt:lpstr>Slide 6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 Customer</dc:creator>
  <cp:lastModifiedBy>KAVIR</cp:lastModifiedBy>
  <cp:revision>124</cp:revision>
  <dcterms:created xsi:type="dcterms:W3CDTF">2010-02-19T19:33:34Z</dcterms:created>
  <dcterms:modified xsi:type="dcterms:W3CDTF">2019-11-03T19:41:16Z</dcterms:modified>
</cp:coreProperties>
</file>