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24B15-6847-43A8-8102-6583913FEC5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0F067-8E42-4A8D-9EB2-7E8D49C3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0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D7FE-1297-4BBD-B54F-E042B798D924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084B-D4A4-47D1-B480-4183B56AC802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6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E32E-E7D9-4E4E-913D-1A21520D6B6B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1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D1C6-C91F-44AE-A17E-F54942A56D5E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9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D2F-1CD3-401D-9196-8155D05C0690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6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F77-49BC-44D6-8206-78326368173A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8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5778-9028-4445-BE5C-8CD7143591CD}" type="datetime1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1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66A6-4758-485D-8CDF-3D370DA585C8}" type="datetime1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3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367B-9913-4B59-94D5-CCD71C3ECF49}" type="datetime1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0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5BBE-BF41-43EA-9CAE-37A78EFBFA4A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1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C29-9D2B-4A9A-9CBC-B36965DA6514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6F29-52DD-4671-86DA-C64C1417D908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4EE0-77EB-4CEB-A020-F14CA3DE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8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53588" y="2011679"/>
            <a:ext cx="7262949" cy="3997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4900" dirty="0">
                <a:cs typeface="B Titr" panose="00000700000000000000" pitchFamily="2" charset="-78"/>
              </a:rPr>
              <a:t>عنوان مقاله</a:t>
            </a:r>
            <a:br>
              <a:rPr lang="fa-IR" sz="4900" dirty="0">
                <a:cs typeface="B Titr" panose="00000700000000000000" pitchFamily="2" charset="-78"/>
              </a:rPr>
            </a:br>
            <a:br>
              <a:rPr lang="fa-IR" sz="3100" dirty="0">
                <a:cs typeface="B Titr" panose="00000700000000000000" pitchFamily="2" charset="-78"/>
              </a:rPr>
            </a:br>
            <a:br>
              <a:rPr lang="fa-IR" sz="3100" dirty="0">
                <a:cs typeface="B Nazanin" panose="00000400000000000000" pitchFamily="2" charset="-78"/>
              </a:rPr>
            </a:br>
            <a:r>
              <a:rPr lang="fa-IR" sz="2900" dirty="0">
                <a:cs typeface="B Nazanin" panose="00000400000000000000" pitchFamily="2" charset="-78"/>
              </a:rPr>
              <a:t>نویسندگان ...</a:t>
            </a:r>
            <a:br>
              <a:rPr lang="fa-IR" sz="2900" dirty="0">
                <a:cs typeface="B Nazanin" panose="00000400000000000000" pitchFamily="2" charset="-78"/>
              </a:rPr>
            </a:br>
            <a:r>
              <a:rPr lang="fa-IR" sz="2100" dirty="0">
                <a:cs typeface="B Nazanin" panose="00000400000000000000" pitchFamily="2" charset="-78"/>
              </a:rPr>
              <a:t>وابستگی نویسندگان ...</a:t>
            </a:r>
            <a:br>
              <a:rPr lang="fa-IR" sz="2100" dirty="0">
                <a:cs typeface="B Nazanin" panose="00000400000000000000" pitchFamily="2" charset="-78"/>
              </a:rPr>
            </a:br>
            <a:br>
              <a:rPr lang="fa-IR" sz="2100" dirty="0">
                <a:cs typeface="B Nazanin" panose="00000400000000000000" pitchFamily="2" charset="-78"/>
              </a:rPr>
            </a:br>
            <a:r>
              <a:rPr lang="fa-IR" sz="2900" dirty="0">
                <a:cs typeface="B Nazanin" panose="00000400000000000000" pitchFamily="2" charset="-78"/>
              </a:rPr>
              <a:t>نام و نام خانوادگی نویسنده ارائه دهنده</a:t>
            </a:r>
            <a:br>
              <a:rPr lang="fa-IR" sz="2900" dirty="0">
                <a:cs typeface="B Nazanin" panose="00000400000000000000" pitchFamily="2" charset="-78"/>
              </a:rPr>
            </a:br>
            <a:r>
              <a:rPr lang="fa-IR" sz="2100" dirty="0">
                <a:cs typeface="B Nazanin" panose="00000400000000000000" pitchFamily="2" charset="-78"/>
              </a:rPr>
              <a:t>وابستگی نویسنده ارائه دهنده</a:t>
            </a:r>
            <a:br>
              <a:rPr lang="en-US" sz="3700" dirty="0">
                <a:cs typeface="B Nazanin" panose="00000400000000000000" pitchFamily="2" charset="-78"/>
              </a:rPr>
            </a:br>
            <a:br>
              <a:rPr lang="fa-IR" sz="4000" dirty="0">
                <a:cs typeface="B Nazanin" panose="00000400000000000000" pitchFamily="2" charset="-78"/>
              </a:rPr>
            </a:br>
            <a:endParaRPr lang="fa-IR" sz="400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3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>
                <a:cs typeface="B Titr" panose="00000700000000000000" pitchFamily="2" charset="-78"/>
              </a:rPr>
              <a:t>عنوان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متن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2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>
                <a:cs typeface="B Titr" panose="00000700000000000000" pitchFamily="2" charset="-78"/>
              </a:rPr>
              <a:t>عنوان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متن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4EE0-77EB-4CEB-A020-F14CA3DEB3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3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35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عنوان</vt:lpstr>
      <vt:lpstr>عنوان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FSarvari</dc:creator>
  <cp:lastModifiedBy>Farzaneh</cp:lastModifiedBy>
  <cp:revision>4</cp:revision>
  <dcterms:created xsi:type="dcterms:W3CDTF">2019-06-06T13:07:03Z</dcterms:created>
  <dcterms:modified xsi:type="dcterms:W3CDTF">2021-03-05T20:45:44Z</dcterms:modified>
</cp:coreProperties>
</file>