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66" r:id="rId2"/>
    <p:sldId id="256" r:id="rId3"/>
    <p:sldId id="269" r:id="rId4"/>
    <p:sldId id="270" r:id="rId5"/>
    <p:sldId id="271" r:id="rId6"/>
    <p:sldId id="261" r:id="rId7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>
          <p15:clr>
            <a:srgbClr val="A4A3A4"/>
          </p15:clr>
        </p15:guide>
        <p15:guide id="2" pos="6804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91" autoAdjust="0"/>
    <p:restoredTop sz="94660"/>
  </p:normalViewPr>
  <p:slideViewPr>
    <p:cSldViewPr>
      <p:cViewPr varScale="1">
        <p:scale>
          <a:sx n="69" d="100"/>
          <a:sy n="69" d="100"/>
        </p:scale>
        <p:origin x="816" y="66"/>
      </p:cViewPr>
      <p:guideLst>
        <p:guide orient="horz" pos="9072"/>
        <p:guide pos="6804"/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409C25-2D86-45F1-9CD5-4E3AD0809DF7}" type="datetimeFigureOut">
              <a:rPr lang="en-US" smtClean="0"/>
              <a:pPr>
                <a:defRPr/>
              </a:pPr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3BE0-435B-4EDD-8A1F-3BFECBB8D2DB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3989425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806F37-91B6-449C-9E14-52634C132493}" type="datetimeFigureOut">
              <a:rPr lang="en-US" smtClean="0"/>
              <a:pPr>
                <a:defRPr/>
              </a:pPr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08FB-3596-4B37-B89C-539308FC70A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3221481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6584C9-A59E-4F9B-9B1C-7C9C4AE9E0A8}" type="datetimeFigureOut">
              <a:rPr lang="en-US" smtClean="0"/>
              <a:pPr>
                <a:defRPr/>
              </a:pPr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16709-9E5E-41C9-9ADA-33FEC21FBA3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136658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861C08-0BF8-4319-8616-DDE3082705A6}" type="datetimeFigureOut">
              <a:rPr lang="en-US" smtClean="0"/>
              <a:pPr>
                <a:defRPr/>
              </a:pPr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E7DD-5EC1-4FDB-975B-38C07FEEFE3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0956671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6BD351-1605-4896-A9BC-8CA5A7AD9F9C}" type="datetimeFigureOut">
              <a:rPr lang="en-US" smtClean="0"/>
              <a:pPr>
                <a:defRPr/>
              </a:pPr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624E-7787-45D4-80A5-3FCE134DD03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2336411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C679AF-79FD-4B5F-B31D-5F17078E89A3}" type="datetimeFigureOut">
              <a:rPr lang="en-US" smtClean="0"/>
              <a:pPr>
                <a:defRPr/>
              </a:pPr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E25E5-EA45-4117-991C-1DC56CD8AC8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261848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0CF294-E2AB-4DB0-B943-D45AB7C4A397}" type="datetimeFigureOut">
              <a:rPr lang="en-US" smtClean="0"/>
              <a:pPr>
                <a:defRPr/>
              </a:pPr>
              <a:t>5/30/2022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8F09-03EA-48AE-8CB9-01E78CA9ADC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7499626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DA9E74-1ADC-4337-A66F-3793D53E0238}" type="datetimeFigureOut">
              <a:rPr lang="en-US" smtClean="0"/>
              <a:pPr>
                <a:defRPr/>
              </a:pPr>
              <a:t>5/30/2022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A997-68E7-41C8-BDC1-048F40B2313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780476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C8E6E3-DCB1-4FCB-AD3C-7BEE902B882A}" type="datetimeFigureOut">
              <a:rPr lang="en-US" smtClean="0"/>
              <a:pPr>
                <a:defRPr/>
              </a:pPr>
              <a:t>5/30/2022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55F55-1040-4F82-A7F7-0DD524DCBAF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721901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19ADC07D-651F-40B3-A843-CBBE7F344109}" type="datetimeFigureOut">
              <a:rPr lang="en-US" smtClean="0"/>
              <a:pPr>
                <a:defRPr/>
              </a:pPr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3BDC4D-853B-49CA-BEAD-3638833B290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1100020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4276E2-384F-49D1-A059-756122206535}" type="datetimeFigureOut">
              <a:rPr lang="en-US" smtClean="0"/>
              <a:pPr>
                <a:defRPr/>
              </a:pPr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EFAF-01BB-4B69-B6EB-D69CC08F5AB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338910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77DAE90-C4DE-4D34-B8C9-FF632B05C2A0}" type="datetimeFigureOut">
              <a:rPr lang="en-US" smtClean="0"/>
              <a:pPr>
                <a:defRPr/>
              </a:pPr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0F2251E-840D-436F-ABBC-522881C6BD4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7051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ransition spd="slow">
    <p:fade/>
  </p:transition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4"/>
          <p:cNvSpPr>
            <a:spLocks noChangeArrowheads="1"/>
          </p:cNvSpPr>
          <p:nvPr/>
        </p:nvSpPr>
        <p:spPr bwMode="auto">
          <a:xfrm>
            <a:off x="4534680" y="589570"/>
            <a:ext cx="74641" cy="90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9022" tIns="14511" rIns="29022" bIns="14511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zh-CN" sz="400">
                <a:latin typeface="Tahoma" panose="020B0604030504040204" pitchFamily="34" charset="0"/>
                <a:ea typeface="SimSun" panose="02010600030101010101" pitchFamily="2" charset="-122"/>
              </a:rPr>
              <a:t> </a:t>
            </a:r>
            <a:endParaRPr lang="en-US" altLang="zh-CN"/>
          </a:p>
        </p:txBody>
      </p:sp>
      <p:sp>
        <p:nvSpPr>
          <p:cNvPr id="3" name="Rectangle 2"/>
          <p:cNvSpPr/>
          <p:nvPr/>
        </p:nvSpPr>
        <p:spPr>
          <a:xfrm>
            <a:off x="4420347" y="3068960"/>
            <a:ext cx="4044762" cy="67710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 rtl="1"/>
            <a:endParaRPr lang="fa-IR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</a:endParaRPr>
          </a:p>
          <a:p>
            <a:pPr algn="ctr" rtl="1"/>
            <a:endParaRPr lang="fa-IR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42207" y="2211710"/>
            <a:ext cx="7134225" cy="1714500"/>
          </a:xfrm>
        </p:spPr>
        <p:txBody>
          <a:bodyPr rtlCol="1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عنوان مقاله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913684" y="4783460"/>
            <a:ext cx="50133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1">
              <a:spcBef>
                <a:spcPct val="20000"/>
              </a:spcBef>
              <a:buFont typeface="Arial" charset="0"/>
              <a:buNone/>
            </a:pPr>
            <a:r>
              <a:rPr lang="fa-IR" sz="2400" dirty="0">
                <a:cs typeface="B Titr" pitchFamily="2" charset="-78"/>
              </a:rPr>
              <a:t>نویسنده / نويسندگان</a:t>
            </a:r>
            <a:endParaRPr lang="fa-IR" sz="2400" dirty="0">
              <a:latin typeface="Calibri" pitchFamily="34" charset="0"/>
              <a:cs typeface="B Titr" pitchFamily="2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6EBC166-66F5-2964-9DD1-0AA12D6E0C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451" y="200068"/>
            <a:ext cx="4345739" cy="1095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788117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4"/>
          <p:cNvSpPr>
            <a:spLocks noChangeArrowheads="1"/>
          </p:cNvSpPr>
          <p:nvPr/>
        </p:nvSpPr>
        <p:spPr bwMode="auto">
          <a:xfrm>
            <a:off x="4534680" y="589570"/>
            <a:ext cx="74641" cy="90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9022" tIns="14511" rIns="29022" bIns="14511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zh-CN" sz="400">
                <a:latin typeface="Tahoma" panose="020B0604030504040204" pitchFamily="34" charset="0"/>
                <a:ea typeface="SimSun" panose="02010600030101010101" pitchFamily="2" charset="-122"/>
              </a:rPr>
              <a:t> </a:t>
            </a:r>
            <a:endParaRPr lang="en-US" altLang="zh-CN"/>
          </a:p>
        </p:txBody>
      </p:sp>
      <p:sp>
        <p:nvSpPr>
          <p:cNvPr id="2" name="Rectangle 1"/>
          <p:cNvSpPr/>
          <p:nvPr/>
        </p:nvSpPr>
        <p:spPr>
          <a:xfrm>
            <a:off x="503507" y="2357425"/>
            <a:ext cx="8211628" cy="3231654"/>
          </a:xfrm>
          <a:prstGeom prst="rect">
            <a:avLst/>
          </a:prstGeom>
          <a:solidFill>
            <a:schemeClr val="bg1"/>
          </a:solidFill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kumimoji="1" lang="fa-IR" altLang="en-US" sz="2400" b="1" dirty="0">
                <a:latin typeface="Times New Roman" pitchFamily="18" charset="0"/>
                <a:cs typeface="B Mitra" panose="00000400000000000000" pitchFamily="2" charset="-78"/>
              </a:rPr>
              <a:t>در این بخش بیان مسئله، اهداف، سوالات، فرضیات و پیشینه تحقیق بیان شود </a:t>
            </a:r>
          </a:p>
          <a:p>
            <a:pPr algn="r" rtl="1">
              <a:spcBef>
                <a:spcPct val="50000"/>
              </a:spcBef>
            </a:pPr>
            <a:r>
              <a:rPr kumimoji="1" lang="fa-IR" altLang="en-US" sz="2400" b="1" dirty="0">
                <a:latin typeface="Times New Roman" pitchFamily="18" charset="0"/>
                <a:cs typeface="B Mitra" panose="00000400000000000000" pitchFamily="2" charset="-78"/>
              </a:rPr>
              <a:t>فرمت ارائه مقاله برای تمامی اسلایدها به همین شکل طراحی شده، رعایت گردد. </a:t>
            </a:r>
          </a:p>
          <a:p>
            <a:pPr algn="ctr" rtl="1">
              <a:spcBef>
                <a:spcPct val="50000"/>
              </a:spcBef>
            </a:pPr>
            <a:r>
              <a:rPr kumimoji="1" lang="fa-IR" altLang="en-US" sz="2400" b="1" dirty="0">
                <a:solidFill>
                  <a:srgbClr val="FF0000"/>
                </a:solidFill>
                <a:latin typeface="Times New Roman" pitchFamily="18" charset="0"/>
                <a:cs typeface="B Mitra" panose="00000400000000000000" pitchFamily="2" charset="-78"/>
              </a:rPr>
              <a:t>تلاش شود تعداد اسلایدها هرچه کمتر باشد به گونه ای که حداکثر در 15 دقیقه، مطالب ارائه گردد </a:t>
            </a:r>
            <a:endParaRPr kumimoji="1" lang="fa-IR" altLang="en-US" sz="2400" b="1" dirty="0">
              <a:solidFill>
                <a:srgbClr val="FF0000"/>
              </a:solidFill>
              <a:latin typeface="Courier New" pitchFamily="49" charset="0"/>
              <a:cs typeface="B Mitra" panose="00000400000000000000" pitchFamily="2" charset="-78"/>
            </a:endParaRPr>
          </a:p>
          <a:p>
            <a:pPr algn="ctr" rtl="1">
              <a:spcBef>
                <a:spcPct val="50000"/>
              </a:spcBef>
            </a:pPr>
            <a:r>
              <a:rPr kumimoji="1" lang="fa-IR" altLang="en-US" sz="2400" b="1" dirty="0">
                <a:solidFill>
                  <a:srgbClr val="00B050"/>
                </a:solidFill>
                <a:latin typeface="Times New Roman" pitchFamily="18" charset="0"/>
                <a:cs typeface="B Mitra" panose="00000400000000000000" pitchFamily="2" charset="-78"/>
              </a:rPr>
              <a:t>در هر اسلاید، از کمترین تعداد کلمات استفاده شود و از کپی متن مقاله در پاور برای روخوانی، </a:t>
            </a:r>
            <a:r>
              <a:rPr kumimoji="1" lang="fa-IR" altLang="en-US" sz="2400" b="1" dirty="0">
                <a:solidFill>
                  <a:srgbClr val="FF0000"/>
                </a:solidFill>
                <a:latin typeface="Times New Roman" pitchFamily="18" charset="0"/>
                <a:cs typeface="B Mitra" panose="00000400000000000000" pitchFamily="2" charset="-78"/>
              </a:rPr>
              <a:t>جداً خودداری </a:t>
            </a:r>
            <a:r>
              <a:rPr kumimoji="1" lang="fa-IR" altLang="en-US" sz="2400" b="1" dirty="0">
                <a:solidFill>
                  <a:srgbClr val="00B050"/>
                </a:solidFill>
                <a:latin typeface="Times New Roman" pitchFamily="18" charset="0"/>
                <a:cs typeface="B Mitra" panose="00000400000000000000" pitchFamily="2" charset="-78"/>
              </a:rPr>
              <a:t>شود</a:t>
            </a:r>
            <a:endParaRPr kumimoji="1" lang="fa-IR" altLang="en-US" sz="2400" b="1" dirty="0">
              <a:solidFill>
                <a:srgbClr val="00B050"/>
              </a:solidFill>
              <a:latin typeface="Courier New" pitchFamily="49" charset="0"/>
              <a:cs typeface="B Mitra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6186" y="1175537"/>
            <a:ext cx="8211628" cy="523220"/>
          </a:xfrm>
          <a:prstGeom prst="rect">
            <a:avLst/>
          </a:prstGeom>
          <a:solidFill>
            <a:schemeClr val="bg1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kumimoji="1" lang="fa-IR" altLang="en-US" sz="2800" b="1" dirty="0">
                <a:solidFill>
                  <a:srgbClr val="002060"/>
                </a:solidFill>
                <a:latin typeface="Times New Roman" pitchFamily="18" charset="0"/>
                <a:cs typeface="2  Titr" panose="00000700000000000000" pitchFamily="2" charset="-78"/>
              </a:rPr>
              <a:t>1. مقدمه</a:t>
            </a:r>
            <a:endParaRPr kumimoji="1" lang="fa-IR" altLang="en-US" sz="2800" b="1" dirty="0">
              <a:solidFill>
                <a:srgbClr val="002060"/>
              </a:solidFill>
              <a:latin typeface="Courier New" pitchFamily="49" charset="0"/>
              <a:cs typeface="2  Titr" panose="00000700000000000000" pitchFamily="2" charset="-78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B375EDD-F561-C127-CD2F-2585D4B69D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451" y="200068"/>
            <a:ext cx="4345739" cy="1095332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4"/>
          <p:cNvSpPr>
            <a:spLocks noChangeArrowheads="1"/>
          </p:cNvSpPr>
          <p:nvPr/>
        </p:nvSpPr>
        <p:spPr bwMode="auto">
          <a:xfrm>
            <a:off x="4534680" y="589570"/>
            <a:ext cx="74641" cy="90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9022" tIns="14511" rIns="29022" bIns="14511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zh-CN" sz="400">
                <a:latin typeface="Tahoma" panose="020B0604030504040204" pitchFamily="34" charset="0"/>
                <a:ea typeface="SimSun" panose="02010600030101010101" pitchFamily="2" charset="-122"/>
              </a:rPr>
              <a:t> </a:t>
            </a:r>
            <a:endParaRPr lang="en-US" altLang="zh-CN"/>
          </a:p>
        </p:txBody>
      </p:sp>
      <p:sp>
        <p:nvSpPr>
          <p:cNvPr id="2" name="Rectangle 1"/>
          <p:cNvSpPr/>
          <p:nvPr/>
        </p:nvSpPr>
        <p:spPr>
          <a:xfrm>
            <a:off x="466186" y="2379901"/>
            <a:ext cx="8211628" cy="3600986"/>
          </a:xfrm>
          <a:prstGeom prst="rect">
            <a:avLst/>
          </a:prstGeom>
          <a:solidFill>
            <a:schemeClr val="bg1"/>
          </a:solidFill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kumimoji="1" lang="fa-IR" altLang="en-US" sz="2400" b="1" dirty="0">
                <a:latin typeface="Times New Roman" pitchFamily="18" charset="0"/>
                <a:cs typeface="B Mitra" panose="00000400000000000000" pitchFamily="2" charset="-78"/>
              </a:rPr>
              <a:t>نوع تحقیق، ابزارهای مورد استفاده و معرفی محدود مورد مطالعه در این بخش ذکر گردد</a:t>
            </a:r>
          </a:p>
          <a:p>
            <a:pPr algn="r" rtl="1">
              <a:spcBef>
                <a:spcPct val="50000"/>
              </a:spcBef>
            </a:pPr>
            <a:r>
              <a:rPr kumimoji="1" lang="fa-IR" altLang="en-US" sz="2400" b="1" dirty="0">
                <a:latin typeface="Times New Roman" pitchFamily="18" charset="0"/>
                <a:cs typeface="B Mitra" panose="00000400000000000000" pitchFamily="2" charset="-78"/>
              </a:rPr>
              <a:t>متن...</a:t>
            </a:r>
          </a:p>
          <a:p>
            <a:pPr algn="r" rtl="1">
              <a:spcBef>
                <a:spcPct val="50000"/>
              </a:spcBef>
            </a:pPr>
            <a:r>
              <a:rPr kumimoji="1" lang="fa-IR" altLang="en-US" sz="2400" b="1" dirty="0">
                <a:latin typeface="Times New Roman" pitchFamily="18" charset="0"/>
                <a:cs typeface="B Mitra" panose="00000400000000000000" pitchFamily="2" charset="-78"/>
              </a:rPr>
              <a:t>متن...</a:t>
            </a:r>
            <a:endParaRPr kumimoji="1" lang="fa-IR" altLang="en-US" sz="2400" b="1" dirty="0">
              <a:latin typeface="Courier New" pitchFamily="49" charset="0"/>
              <a:cs typeface="B Mitra" panose="00000400000000000000" pitchFamily="2" charset="-78"/>
            </a:endParaRPr>
          </a:p>
          <a:p>
            <a:pPr algn="r" rtl="1">
              <a:spcBef>
                <a:spcPct val="50000"/>
              </a:spcBef>
            </a:pPr>
            <a:r>
              <a:rPr kumimoji="1" lang="fa-IR" altLang="en-US" sz="2400" b="1" dirty="0">
                <a:latin typeface="Times New Roman" pitchFamily="18" charset="0"/>
                <a:cs typeface="B Mitra" panose="00000400000000000000" pitchFamily="2" charset="-78"/>
              </a:rPr>
              <a:t>متن...</a:t>
            </a:r>
            <a:endParaRPr kumimoji="1" lang="fa-IR" altLang="en-US" sz="2400" b="1" dirty="0">
              <a:latin typeface="Courier New" pitchFamily="49" charset="0"/>
              <a:cs typeface="B Mitra" panose="00000400000000000000" pitchFamily="2" charset="-78"/>
            </a:endParaRPr>
          </a:p>
          <a:p>
            <a:pPr algn="r" rtl="1">
              <a:spcBef>
                <a:spcPct val="50000"/>
              </a:spcBef>
            </a:pPr>
            <a:r>
              <a:rPr kumimoji="1" lang="fa-IR" altLang="en-US" sz="2400" b="1" dirty="0">
                <a:latin typeface="Times New Roman" pitchFamily="18" charset="0"/>
                <a:cs typeface="B Mitra" panose="00000400000000000000" pitchFamily="2" charset="-78"/>
              </a:rPr>
              <a:t>متن...</a:t>
            </a:r>
            <a:endParaRPr kumimoji="1" lang="fa-IR" altLang="en-US" sz="2400" b="1" dirty="0">
              <a:latin typeface="Courier New" pitchFamily="49" charset="0"/>
              <a:cs typeface="B Mitra" panose="00000400000000000000" pitchFamily="2" charset="-78"/>
            </a:endParaRPr>
          </a:p>
          <a:p>
            <a:pPr algn="r" rtl="1">
              <a:spcBef>
                <a:spcPct val="50000"/>
              </a:spcBef>
            </a:pPr>
            <a:endParaRPr kumimoji="1" lang="fa-IR" altLang="en-US" sz="2400" b="1" dirty="0">
              <a:latin typeface="Courier New" pitchFamily="49" charset="0"/>
              <a:cs typeface="B Mitra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6186" y="1268556"/>
            <a:ext cx="8211628" cy="523220"/>
          </a:xfrm>
          <a:prstGeom prst="rect">
            <a:avLst/>
          </a:prstGeom>
          <a:solidFill>
            <a:schemeClr val="bg1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kumimoji="1" lang="fa-IR" altLang="en-US" sz="2800" b="1" dirty="0">
                <a:solidFill>
                  <a:srgbClr val="002060"/>
                </a:solidFill>
                <a:latin typeface="Times New Roman" pitchFamily="18" charset="0"/>
                <a:cs typeface="2  Titr" panose="00000700000000000000" pitchFamily="2" charset="-78"/>
              </a:rPr>
              <a:t>2. روش تحقیق</a:t>
            </a:r>
            <a:endParaRPr kumimoji="1" lang="fa-IR" altLang="en-US" sz="2800" b="1" dirty="0">
              <a:solidFill>
                <a:srgbClr val="002060"/>
              </a:solidFill>
              <a:latin typeface="Courier New" pitchFamily="49" charset="0"/>
              <a:cs typeface="2  Titr" panose="00000700000000000000" pitchFamily="2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85B111-AF11-CD0E-1E7B-40DFE3F36A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451" y="200068"/>
            <a:ext cx="4345739" cy="1095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441821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4"/>
          <p:cNvSpPr>
            <a:spLocks noChangeArrowheads="1"/>
          </p:cNvSpPr>
          <p:nvPr/>
        </p:nvSpPr>
        <p:spPr bwMode="auto">
          <a:xfrm>
            <a:off x="4534680" y="589570"/>
            <a:ext cx="74641" cy="90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9022" tIns="14511" rIns="29022" bIns="14511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zh-CN" sz="400">
                <a:latin typeface="Tahoma" panose="020B0604030504040204" pitchFamily="34" charset="0"/>
                <a:ea typeface="SimSun" panose="02010600030101010101" pitchFamily="2" charset="-122"/>
              </a:rPr>
              <a:t> </a:t>
            </a:r>
            <a:endParaRPr lang="en-US" altLang="zh-CN"/>
          </a:p>
        </p:txBody>
      </p:sp>
      <p:sp>
        <p:nvSpPr>
          <p:cNvPr id="2" name="Rectangle 1"/>
          <p:cNvSpPr/>
          <p:nvPr/>
        </p:nvSpPr>
        <p:spPr>
          <a:xfrm>
            <a:off x="466186" y="2514600"/>
            <a:ext cx="8211628" cy="3231654"/>
          </a:xfrm>
          <a:prstGeom prst="rect">
            <a:avLst/>
          </a:prstGeom>
          <a:solidFill>
            <a:schemeClr val="bg1"/>
          </a:solidFill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kumimoji="1" lang="fa-IR" altLang="en-US" sz="2400" b="1" dirty="0">
                <a:latin typeface="Times New Roman" pitchFamily="18" charset="0"/>
                <a:cs typeface="B Mitra" panose="00000400000000000000" pitchFamily="2" charset="-78"/>
              </a:rPr>
              <a:t>ارائه یافته ها با زیرتیترهای لازم، در اینجا ذکر شود</a:t>
            </a:r>
          </a:p>
          <a:p>
            <a:pPr algn="r" rtl="1">
              <a:spcBef>
                <a:spcPct val="50000"/>
              </a:spcBef>
            </a:pPr>
            <a:r>
              <a:rPr kumimoji="1" lang="fa-IR" altLang="en-US" sz="2400" b="1" dirty="0">
                <a:latin typeface="Times New Roman" pitchFamily="18" charset="0"/>
                <a:cs typeface="B Mitra" panose="00000400000000000000" pitchFamily="2" charset="-78"/>
              </a:rPr>
              <a:t>متن...</a:t>
            </a:r>
          </a:p>
          <a:p>
            <a:pPr algn="r" rtl="1">
              <a:spcBef>
                <a:spcPct val="50000"/>
              </a:spcBef>
            </a:pPr>
            <a:r>
              <a:rPr kumimoji="1" lang="fa-IR" altLang="en-US" sz="2400" b="1" dirty="0">
                <a:latin typeface="Times New Roman" pitchFamily="18" charset="0"/>
                <a:cs typeface="B Mitra" panose="00000400000000000000" pitchFamily="2" charset="-78"/>
              </a:rPr>
              <a:t>متن...</a:t>
            </a:r>
            <a:endParaRPr kumimoji="1" lang="fa-IR" altLang="en-US" sz="2400" b="1" dirty="0">
              <a:latin typeface="Courier New" pitchFamily="49" charset="0"/>
              <a:cs typeface="B Mitra" panose="00000400000000000000" pitchFamily="2" charset="-78"/>
            </a:endParaRPr>
          </a:p>
          <a:p>
            <a:pPr algn="r" rtl="1">
              <a:spcBef>
                <a:spcPct val="50000"/>
              </a:spcBef>
            </a:pPr>
            <a:r>
              <a:rPr kumimoji="1" lang="fa-IR" altLang="en-US" sz="2400" b="1" dirty="0">
                <a:latin typeface="Times New Roman" pitchFamily="18" charset="0"/>
                <a:cs typeface="B Mitra" panose="00000400000000000000" pitchFamily="2" charset="-78"/>
              </a:rPr>
              <a:t>متن...</a:t>
            </a:r>
            <a:endParaRPr kumimoji="1" lang="fa-IR" altLang="en-US" sz="2400" b="1" dirty="0">
              <a:latin typeface="Courier New" pitchFamily="49" charset="0"/>
              <a:cs typeface="B Mitra" panose="00000400000000000000" pitchFamily="2" charset="-78"/>
            </a:endParaRPr>
          </a:p>
          <a:p>
            <a:pPr algn="r" rtl="1">
              <a:spcBef>
                <a:spcPct val="50000"/>
              </a:spcBef>
            </a:pPr>
            <a:r>
              <a:rPr kumimoji="1" lang="fa-IR" altLang="en-US" sz="2400" b="1" dirty="0">
                <a:latin typeface="Times New Roman" pitchFamily="18" charset="0"/>
                <a:cs typeface="B Mitra" panose="00000400000000000000" pitchFamily="2" charset="-78"/>
              </a:rPr>
              <a:t>متن...</a:t>
            </a:r>
            <a:endParaRPr kumimoji="1" lang="fa-IR" altLang="en-US" sz="2400" b="1" dirty="0">
              <a:latin typeface="Courier New" pitchFamily="49" charset="0"/>
              <a:cs typeface="B Mitra" panose="00000400000000000000" pitchFamily="2" charset="-78"/>
            </a:endParaRPr>
          </a:p>
          <a:p>
            <a:pPr algn="r" rtl="1">
              <a:spcBef>
                <a:spcPct val="50000"/>
              </a:spcBef>
            </a:pPr>
            <a:endParaRPr kumimoji="1" lang="fa-IR" altLang="en-US" sz="2400" b="1" dirty="0">
              <a:latin typeface="Courier New" pitchFamily="49" charset="0"/>
              <a:cs typeface="B Mitra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6186" y="1423292"/>
            <a:ext cx="8211628" cy="523220"/>
          </a:xfrm>
          <a:prstGeom prst="rect">
            <a:avLst/>
          </a:prstGeom>
          <a:solidFill>
            <a:schemeClr val="bg1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kumimoji="1" lang="fa-IR" altLang="en-US" sz="2800" b="1" dirty="0">
                <a:solidFill>
                  <a:srgbClr val="002060"/>
                </a:solidFill>
                <a:latin typeface="Times New Roman" pitchFamily="18" charset="0"/>
                <a:cs typeface="2  Titr" panose="00000700000000000000" pitchFamily="2" charset="-78"/>
              </a:rPr>
              <a:t>3. یافته های تحقیق</a:t>
            </a:r>
            <a:endParaRPr kumimoji="1" lang="fa-IR" altLang="en-US" sz="2800" b="1" dirty="0">
              <a:solidFill>
                <a:srgbClr val="002060"/>
              </a:solidFill>
              <a:latin typeface="Courier New" pitchFamily="49" charset="0"/>
              <a:cs typeface="2  Titr" panose="00000700000000000000" pitchFamily="2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32B398-592A-C48F-EBFB-041A45B6EF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451" y="200068"/>
            <a:ext cx="4345739" cy="1095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524230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4"/>
          <p:cNvSpPr>
            <a:spLocks noChangeArrowheads="1"/>
          </p:cNvSpPr>
          <p:nvPr/>
        </p:nvSpPr>
        <p:spPr bwMode="auto">
          <a:xfrm>
            <a:off x="4534680" y="589570"/>
            <a:ext cx="74641" cy="90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9022" tIns="14511" rIns="29022" bIns="14511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zh-CN" sz="400">
                <a:latin typeface="Tahoma" panose="020B0604030504040204" pitchFamily="34" charset="0"/>
                <a:ea typeface="SimSun" panose="02010600030101010101" pitchFamily="2" charset="-122"/>
              </a:rPr>
              <a:t> </a:t>
            </a:r>
            <a:endParaRPr lang="en-US" altLang="zh-CN"/>
          </a:p>
        </p:txBody>
      </p:sp>
      <p:sp>
        <p:nvSpPr>
          <p:cNvPr id="2" name="Rectangle 1"/>
          <p:cNvSpPr/>
          <p:nvPr/>
        </p:nvSpPr>
        <p:spPr>
          <a:xfrm>
            <a:off x="503506" y="2421465"/>
            <a:ext cx="8211628" cy="3231654"/>
          </a:xfrm>
          <a:prstGeom prst="rect">
            <a:avLst/>
          </a:prstGeom>
          <a:solidFill>
            <a:schemeClr val="bg1"/>
          </a:solidFill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kumimoji="1" lang="fa-IR" altLang="en-US" sz="2400" b="1" dirty="0">
                <a:latin typeface="Times New Roman" pitchFamily="18" charset="0"/>
                <a:cs typeface="B Mitra" panose="00000400000000000000" pitchFamily="2" charset="-78"/>
              </a:rPr>
              <a:t>ارائه جمع بندی و نتیجه گیری از یافته های تحقیق</a:t>
            </a:r>
          </a:p>
          <a:p>
            <a:pPr algn="r" rtl="1">
              <a:spcBef>
                <a:spcPct val="50000"/>
              </a:spcBef>
            </a:pPr>
            <a:r>
              <a:rPr kumimoji="1" lang="fa-IR" altLang="en-US" sz="2400" b="1" dirty="0">
                <a:latin typeface="Times New Roman" pitchFamily="18" charset="0"/>
                <a:cs typeface="B Mitra" panose="00000400000000000000" pitchFamily="2" charset="-78"/>
              </a:rPr>
              <a:t>متن...</a:t>
            </a:r>
          </a:p>
          <a:p>
            <a:pPr algn="r" rtl="1">
              <a:spcBef>
                <a:spcPct val="50000"/>
              </a:spcBef>
            </a:pPr>
            <a:r>
              <a:rPr kumimoji="1" lang="fa-IR" altLang="en-US" sz="2400" b="1" dirty="0">
                <a:latin typeface="Times New Roman" pitchFamily="18" charset="0"/>
                <a:cs typeface="B Mitra" panose="00000400000000000000" pitchFamily="2" charset="-78"/>
              </a:rPr>
              <a:t>متن...</a:t>
            </a:r>
            <a:endParaRPr kumimoji="1" lang="fa-IR" altLang="en-US" sz="2400" b="1" dirty="0">
              <a:latin typeface="Courier New" pitchFamily="49" charset="0"/>
              <a:cs typeface="B Mitra" panose="00000400000000000000" pitchFamily="2" charset="-78"/>
            </a:endParaRPr>
          </a:p>
          <a:p>
            <a:pPr algn="r" rtl="1">
              <a:spcBef>
                <a:spcPct val="50000"/>
              </a:spcBef>
            </a:pPr>
            <a:r>
              <a:rPr kumimoji="1" lang="fa-IR" altLang="en-US" sz="2400" b="1" dirty="0">
                <a:latin typeface="Times New Roman" pitchFamily="18" charset="0"/>
                <a:cs typeface="B Mitra" panose="00000400000000000000" pitchFamily="2" charset="-78"/>
              </a:rPr>
              <a:t>متن...</a:t>
            </a:r>
            <a:endParaRPr kumimoji="1" lang="fa-IR" altLang="en-US" sz="2400" b="1" dirty="0">
              <a:latin typeface="Courier New" pitchFamily="49" charset="0"/>
              <a:cs typeface="B Mitra" panose="00000400000000000000" pitchFamily="2" charset="-78"/>
            </a:endParaRPr>
          </a:p>
          <a:p>
            <a:pPr algn="r" rtl="1">
              <a:spcBef>
                <a:spcPct val="50000"/>
              </a:spcBef>
            </a:pPr>
            <a:r>
              <a:rPr kumimoji="1" lang="fa-IR" altLang="en-US" sz="2400" b="1" dirty="0">
                <a:latin typeface="Times New Roman" pitchFamily="18" charset="0"/>
                <a:cs typeface="B Mitra" panose="00000400000000000000" pitchFamily="2" charset="-78"/>
              </a:rPr>
              <a:t>متن...</a:t>
            </a:r>
            <a:endParaRPr kumimoji="1" lang="fa-IR" altLang="en-US" sz="2400" b="1" dirty="0">
              <a:latin typeface="Courier New" pitchFamily="49" charset="0"/>
              <a:cs typeface="B Mitra" panose="00000400000000000000" pitchFamily="2" charset="-78"/>
            </a:endParaRPr>
          </a:p>
          <a:p>
            <a:pPr algn="r" rtl="1">
              <a:spcBef>
                <a:spcPct val="50000"/>
              </a:spcBef>
            </a:pPr>
            <a:endParaRPr kumimoji="1" lang="fa-IR" altLang="en-US" sz="2400" b="1" dirty="0">
              <a:latin typeface="Courier New" pitchFamily="49" charset="0"/>
              <a:cs typeface="B Mitra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3506" y="1289338"/>
            <a:ext cx="8211628" cy="523220"/>
          </a:xfrm>
          <a:prstGeom prst="rect">
            <a:avLst/>
          </a:prstGeom>
          <a:solidFill>
            <a:schemeClr val="bg1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kumimoji="1" lang="fa-IR" altLang="en-US" sz="2800" b="1" dirty="0">
                <a:solidFill>
                  <a:srgbClr val="002060"/>
                </a:solidFill>
                <a:latin typeface="Times New Roman" pitchFamily="18" charset="0"/>
                <a:cs typeface="2  Titr" panose="00000700000000000000" pitchFamily="2" charset="-78"/>
              </a:rPr>
              <a:t>4. نتیجه گیری</a:t>
            </a:r>
            <a:endParaRPr kumimoji="1" lang="fa-IR" altLang="en-US" sz="2800" b="1" dirty="0">
              <a:solidFill>
                <a:srgbClr val="002060"/>
              </a:solidFill>
              <a:latin typeface="Courier New" pitchFamily="49" charset="0"/>
              <a:cs typeface="2  Titr" panose="00000700000000000000" pitchFamily="2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CF7D022-86DD-334A-547C-BA3EF6B69C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451" y="200068"/>
            <a:ext cx="4345739" cy="1095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142693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4"/>
          <p:cNvSpPr>
            <a:spLocks noChangeArrowheads="1"/>
          </p:cNvSpPr>
          <p:nvPr/>
        </p:nvSpPr>
        <p:spPr bwMode="auto">
          <a:xfrm>
            <a:off x="4534680" y="589570"/>
            <a:ext cx="74641" cy="90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9022" tIns="14511" rIns="29022" bIns="14511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zh-CN" sz="400">
                <a:latin typeface="Tahoma" panose="020B0604030504040204" pitchFamily="34" charset="0"/>
                <a:ea typeface="SimSun" panose="02010600030101010101" pitchFamily="2" charset="-122"/>
              </a:rPr>
              <a:t> </a:t>
            </a:r>
            <a:endParaRPr lang="en-US" altLang="zh-CN"/>
          </a:p>
        </p:txBody>
      </p:sp>
      <p:sp>
        <p:nvSpPr>
          <p:cNvPr id="2" name="TextBox 1"/>
          <p:cNvSpPr txBox="1"/>
          <p:nvPr/>
        </p:nvSpPr>
        <p:spPr>
          <a:xfrm>
            <a:off x="2483768" y="3933056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000" b="1" dirty="0">
                <a:latin typeface="Times New Roman" pitchFamily="18" charset="0"/>
                <a:cs typeface="B Mitra" panose="00000400000000000000" pitchFamily="2" charset="-78"/>
              </a:rPr>
              <a:t>در این قسمت تشکر و قدردانی ارائه می گردد.</a:t>
            </a:r>
            <a:endParaRPr kumimoji="1" lang="fa-IR" altLang="en-US" sz="2000" b="1" dirty="0">
              <a:latin typeface="Courier New" pitchFamily="49" charset="0"/>
              <a:cs typeface="B Mitra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92080" y="1786507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kumimoji="1" lang="fa-IR" altLang="en-US" sz="3200" b="1" dirty="0">
                <a:latin typeface="Times New Roman" pitchFamily="18" charset="0"/>
                <a:cs typeface="B Mitra" panose="00000400000000000000" pitchFamily="2" charset="-78"/>
              </a:rPr>
              <a:t>تشکر و قدردانی</a:t>
            </a:r>
            <a:endParaRPr kumimoji="1" lang="fa-IR" altLang="en-US" sz="3200" b="1" dirty="0">
              <a:latin typeface="Courier New" pitchFamily="49" charset="0"/>
              <a:cs typeface="B Mitra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075A78-7D46-9890-0327-125FD9B538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451" y="200068"/>
            <a:ext cx="4345739" cy="1095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679146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1344</TotalTime>
  <Words>174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Tahoma</vt:lpstr>
      <vt:lpstr>Times New Roman</vt:lpstr>
      <vt:lpstr>Wingdings</vt:lpstr>
      <vt:lpstr>Retrospect</vt:lpstr>
      <vt:lpstr>عنوان مقاله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Office07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 Customer</dc:creator>
  <cp:lastModifiedBy>Kavir</cp:lastModifiedBy>
  <cp:revision>125</cp:revision>
  <dcterms:created xsi:type="dcterms:W3CDTF">2010-02-19T19:33:34Z</dcterms:created>
  <dcterms:modified xsi:type="dcterms:W3CDTF">2022-05-30T07:43:12Z</dcterms:modified>
</cp:coreProperties>
</file>