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Lst>
  <p:sldSz cx="18002250" cy="25203150"/>
  <p:notesSz cx="6858000" cy="9144000"/>
  <p:defaultTextStyle>
    <a:defPPr>
      <a:defRPr lang="en-US"/>
    </a:defPPr>
    <a:lvl1pPr marL="0" algn="l" defTabSz="2468880" rtl="0" eaLnBrk="1" latinLnBrk="0" hangingPunct="1">
      <a:defRPr sz="4900" kern="1200">
        <a:solidFill>
          <a:schemeClr val="tx1"/>
        </a:solidFill>
        <a:latin typeface="+mn-lt"/>
        <a:ea typeface="+mn-ea"/>
        <a:cs typeface="+mn-cs"/>
      </a:defRPr>
    </a:lvl1pPr>
    <a:lvl2pPr marL="1234440" algn="l" defTabSz="2468880" rtl="0" eaLnBrk="1" latinLnBrk="0" hangingPunct="1">
      <a:defRPr sz="4900" kern="1200">
        <a:solidFill>
          <a:schemeClr val="tx1"/>
        </a:solidFill>
        <a:latin typeface="+mn-lt"/>
        <a:ea typeface="+mn-ea"/>
        <a:cs typeface="+mn-cs"/>
      </a:defRPr>
    </a:lvl2pPr>
    <a:lvl3pPr marL="2468880" algn="l" defTabSz="2468880" rtl="0" eaLnBrk="1" latinLnBrk="0" hangingPunct="1">
      <a:defRPr sz="4900" kern="1200">
        <a:solidFill>
          <a:schemeClr val="tx1"/>
        </a:solidFill>
        <a:latin typeface="+mn-lt"/>
        <a:ea typeface="+mn-ea"/>
        <a:cs typeface="+mn-cs"/>
      </a:defRPr>
    </a:lvl3pPr>
    <a:lvl4pPr marL="3703320" algn="l" defTabSz="2468880" rtl="0" eaLnBrk="1" latinLnBrk="0" hangingPunct="1">
      <a:defRPr sz="4900" kern="1200">
        <a:solidFill>
          <a:schemeClr val="tx1"/>
        </a:solidFill>
        <a:latin typeface="+mn-lt"/>
        <a:ea typeface="+mn-ea"/>
        <a:cs typeface="+mn-cs"/>
      </a:defRPr>
    </a:lvl4pPr>
    <a:lvl5pPr marL="4937760" algn="l" defTabSz="2468880" rtl="0" eaLnBrk="1" latinLnBrk="0" hangingPunct="1">
      <a:defRPr sz="4900" kern="1200">
        <a:solidFill>
          <a:schemeClr val="tx1"/>
        </a:solidFill>
        <a:latin typeface="+mn-lt"/>
        <a:ea typeface="+mn-ea"/>
        <a:cs typeface="+mn-cs"/>
      </a:defRPr>
    </a:lvl5pPr>
    <a:lvl6pPr marL="6172200" algn="l" defTabSz="2468880" rtl="0" eaLnBrk="1" latinLnBrk="0" hangingPunct="1">
      <a:defRPr sz="4900" kern="1200">
        <a:solidFill>
          <a:schemeClr val="tx1"/>
        </a:solidFill>
        <a:latin typeface="+mn-lt"/>
        <a:ea typeface="+mn-ea"/>
        <a:cs typeface="+mn-cs"/>
      </a:defRPr>
    </a:lvl6pPr>
    <a:lvl7pPr marL="7406640" algn="l" defTabSz="2468880" rtl="0" eaLnBrk="1" latinLnBrk="0" hangingPunct="1">
      <a:defRPr sz="4900" kern="1200">
        <a:solidFill>
          <a:schemeClr val="tx1"/>
        </a:solidFill>
        <a:latin typeface="+mn-lt"/>
        <a:ea typeface="+mn-ea"/>
        <a:cs typeface="+mn-cs"/>
      </a:defRPr>
    </a:lvl7pPr>
    <a:lvl8pPr marL="8641080" algn="l" defTabSz="2468880" rtl="0" eaLnBrk="1" latinLnBrk="0" hangingPunct="1">
      <a:defRPr sz="4900" kern="1200">
        <a:solidFill>
          <a:schemeClr val="tx1"/>
        </a:solidFill>
        <a:latin typeface="+mn-lt"/>
        <a:ea typeface="+mn-ea"/>
        <a:cs typeface="+mn-cs"/>
      </a:defRPr>
    </a:lvl8pPr>
    <a:lvl9pPr marL="9875520" algn="l" defTabSz="2468880" rtl="0" eaLnBrk="1" latinLnBrk="0" hangingPunct="1">
      <a:defRPr sz="4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66" d="100"/>
          <a:sy n="66" d="100"/>
        </p:scale>
        <p:origin x="-228" y="-84"/>
      </p:cViewPr>
      <p:guideLst>
        <p:guide orient="horz" pos="7938"/>
        <p:guide pos="567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50169" y="7829314"/>
            <a:ext cx="15301913" cy="5402342"/>
          </a:xfrm>
        </p:spPr>
        <p:txBody>
          <a:bodyPr/>
          <a:lstStyle/>
          <a:p>
            <a:r>
              <a:rPr lang="en-US" smtClean="0"/>
              <a:t>Click to edit Master title style</a:t>
            </a:r>
            <a:endParaRPr lang="en-US"/>
          </a:p>
        </p:txBody>
      </p:sp>
      <p:sp>
        <p:nvSpPr>
          <p:cNvPr id="3" name="Subtitle 2"/>
          <p:cNvSpPr>
            <a:spLocks noGrp="1"/>
          </p:cNvSpPr>
          <p:nvPr>
            <p:ph type="subTitle" idx="1"/>
          </p:nvPr>
        </p:nvSpPr>
        <p:spPr>
          <a:xfrm>
            <a:off x="2700338" y="14281785"/>
            <a:ext cx="12601575" cy="6440805"/>
          </a:xfrm>
        </p:spPr>
        <p:txBody>
          <a:bodyPr/>
          <a:lstStyle>
            <a:lvl1pPr marL="0" indent="0" algn="ctr">
              <a:buNone/>
              <a:defRPr>
                <a:solidFill>
                  <a:schemeClr val="tx1">
                    <a:tint val="75000"/>
                  </a:schemeClr>
                </a:solidFill>
              </a:defRPr>
            </a:lvl1pPr>
            <a:lvl2pPr marL="1234440" indent="0" algn="ctr">
              <a:buNone/>
              <a:defRPr>
                <a:solidFill>
                  <a:schemeClr val="tx1">
                    <a:tint val="75000"/>
                  </a:schemeClr>
                </a:solidFill>
              </a:defRPr>
            </a:lvl2pPr>
            <a:lvl3pPr marL="2468880" indent="0" algn="ctr">
              <a:buNone/>
              <a:defRPr>
                <a:solidFill>
                  <a:schemeClr val="tx1">
                    <a:tint val="75000"/>
                  </a:schemeClr>
                </a:solidFill>
              </a:defRPr>
            </a:lvl3pPr>
            <a:lvl4pPr marL="3703320" indent="0" algn="ctr">
              <a:buNone/>
              <a:defRPr>
                <a:solidFill>
                  <a:schemeClr val="tx1">
                    <a:tint val="75000"/>
                  </a:schemeClr>
                </a:solidFill>
              </a:defRPr>
            </a:lvl4pPr>
            <a:lvl5pPr marL="4937760" indent="0" algn="ctr">
              <a:buNone/>
              <a:defRPr>
                <a:solidFill>
                  <a:schemeClr val="tx1">
                    <a:tint val="75000"/>
                  </a:schemeClr>
                </a:solidFill>
              </a:defRPr>
            </a:lvl5pPr>
            <a:lvl6pPr marL="6172200" indent="0" algn="ctr">
              <a:buNone/>
              <a:defRPr>
                <a:solidFill>
                  <a:schemeClr val="tx1">
                    <a:tint val="75000"/>
                  </a:schemeClr>
                </a:solidFill>
              </a:defRPr>
            </a:lvl6pPr>
            <a:lvl7pPr marL="7406640" indent="0" algn="ctr">
              <a:buNone/>
              <a:defRPr>
                <a:solidFill>
                  <a:schemeClr val="tx1">
                    <a:tint val="75000"/>
                  </a:schemeClr>
                </a:solidFill>
              </a:defRPr>
            </a:lvl7pPr>
            <a:lvl8pPr marL="8641080" indent="0" algn="ctr">
              <a:buNone/>
              <a:defRPr>
                <a:solidFill>
                  <a:schemeClr val="tx1">
                    <a:tint val="75000"/>
                  </a:schemeClr>
                </a:solidFill>
              </a:defRPr>
            </a:lvl8pPr>
            <a:lvl9pPr marL="987552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A68B9F-558C-4A05-8DAC-6FDCCBBC5A97}" type="datetimeFigureOut">
              <a:rPr lang="en-US" smtClean="0"/>
              <a:t>9/19/2016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68F283-7BD5-4ECE-8D4E-98D5888FE53E}" type="slidenum">
              <a:rPr lang="en-US" smtClean="0"/>
              <a:t>‹#›</a:t>
            </a:fld>
            <a:endParaRPr lang="en-US"/>
          </a:p>
        </p:txBody>
      </p:sp>
    </p:spTree>
    <p:extLst>
      <p:ext uri="{BB962C8B-B14F-4D97-AF65-F5344CB8AC3E}">
        <p14:creationId xmlns:p14="http://schemas.microsoft.com/office/powerpoint/2010/main" val="999387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A68B9F-558C-4A05-8DAC-6FDCCBBC5A97}" type="datetimeFigureOut">
              <a:rPr lang="en-US" smtClean="0"/>
              <a:t>9/19/2016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68F283-7BD5-4ECE-8D4E-98D5888FE53E}" type="slidenum">
              <a:rPr lang="en-US" smtClean="0"/>
              <a:t>‹#›</a:t>
            </a:fld>
            <a:endParaRPr lang="en-US"/>
          </a:p>
        </p:txBody>
      </p:sp>
    </p:spTree>
    <p:extLst>
      <p:ext uri="{BB962C8B-B14F-4D97-AF65-F5344CB8AC3E}">
        <p14:creationId xmlns:p14="http://schemas.microsoft.com/office/powerpoint/2010/main" val="3717597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5973247" y="4766433"/>
            <a:ext cx="11163895" cy="10161186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481560" y="4766433"/>
            <a:ext cx="33191649" cy="10161186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A68B9F-558C-4A05-8DAC-6FDCCBBC5A97}" type="datetimeFigureOut">
              <a:rPr lang="en-US" smtClean="0"/>
              <a:t>9/19/2016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68F283-7BD5-4ECE-8D4E-98D5888FE53E}" type="slidenum">
              <a:rPr lang="en-US" smtClean="0"/>
              <a:t>‹#›</a:t>
            </a:fld>
            <a:endParaRPr lang="en-US"/>
          </a:p>
        </p:txBody>
      </p:sp>
    </p:spTree>
    <p:extLst>
      <p:ext uri="{BB962C8B-B14F-4D97-AF65-F5344CB8AC3E}">
        <p14:creationId xmlns:p14="http://schemas.microsoft.com/office/powerpoint/2010/main" val="2360022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A68B9F-558C-4A05-8DAC-6FDCCBBC5A97}" type="datetimeFigureOut">
              <a:rPr lang="en-US" smtClean="0"/>
              <a:t>9/19/2016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68F283-7BD5-4ECE-8D4E-98D5888FE53E}" type="slidenum">
              <a:rPr lang="en-US" smtClean="0"/>
              <a:t>‹#›</a:t>
            </a:fld>
            <a:endParaRPr lang="en-US"/>
          </a:p>
        </p:txBody>
      </p:sp>
    </p:spTree>
    <p:extLst>
      <p:ext uri="{BB962C8B-B14F-4D97-AF65-F5344CB8AC3E}">
        <p14:creationId xmlns:p14="http://schemas.microsoft.com/office/powerpoint/2010/main" val="2385408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22054" y="16195360"/>
            <a:ext cx="15301913" cy="5005625"/>
          </a:xfrm>
        </p:spPr>
        <p:txBody>
          <a:bodyPr anchor="t"/>
          <a:lstStyle>
            <a:lvl1pPr algn="l">
              <a:defRPr sz="10800" b="1" cap="all"/>
            </a:lvl1pPr>
          </a:lstStyle>
          <a:p>
            <a:r>
              <a:rPr lang="en-US" smtClean="0"/>
              <a:t>Click to edit Master title style</a:t>
            </a:r>
            <a:endParaRPr lang="en-US"/>
          </a:p>
        </p:txBody>
      </p:sp>
      <p:sp>
        <p:nvSpPr>
          <p:cNvPr id="3" name="Text Placeholder 2"/>
          <p:cNvSpPr>
            <a:spLocks noGrp="1"/>
          </p:cNvSpPr>
          <p:nvPr>
            <p:ph type="body" idx="1"/>
          </p:nvPr>
        </p:nvSpPr>
        <p:spPr>
          <a:xfrm>
            <a:off x="1422054" y="10682172"/>
            <a:ext cx="15301913" cy="5513188"/>
          </a:xfrm>
        </p:spPr>
        <p:txBody>
          <a:bodyPr anchor="b"/>
          <a:lstStyle>
            <a:lvl1pPr marL="0" indent="0">
              <a:buNone/>
              <a:defRPr sz="5400">
                <a:solidFill>
                  <a:schemeClr val="tx1">
                    <a:tint val="75000"/>
                  </a:schemeClr>
                </a:solidFill>
              </a:defRPr>
            </a:lvl1pPr>
            <a:lvl2pPr marL="1234440" indent="0">
              <a:buNone/>
              <a:defRPr sz="4900">
                <a:solidFill>
                  <a:schemeClr val="tx1">
                    <a:tint val="75000"/>
                  </a:schemeClr>
                </a:solidFill>
              </a:defRPr>
            </a:lvl2pPr>
            <a:lvl3pPr marL="2468880" indent="0">
              <a:buNone/>
              <a:defRPr sz="4400">
                <a:solidFill>
                  <a:schemeClr val="tx1">
                    <a:tint val="75000"/>
                  </a:schemeClr>
                </a:solidFill>
              </a:defRPr>
            </a:lvl3pPr>
            <a:lvl4pPr marL="3703320" indent="0">
              <a:buNone/>
              <a:defRPr sz="3800">
                <a:solidFill>
                  <a:schemeClr val="tx1">
                    <a:tint val="75000"/>
                  </a:schemeClr>
                </a:solidFill>
              </a:defRPr>
            </a:lvl4pPr>
            <a:lvl5pPr marL="4937760" indent="0">
              <a:buNone/>
              <a:defRPr sz="3800">
                <a:solidFill>
                  <a:schemeClr val="tx1">
                    <a:tint val="75000"/>
                  </a:schemeClr>
                </a:solidFill>
              </a:defRPr>
            </a:lvl5pPr>
            <a:lvl6pPr marL="6172200" indent="0">
              <a:buNone/>
              <a:defRPr sz="3800">
                <a:solidFill>
                  <a:schemeClr val="tx1">
                    <a:tint val="75000"/>
                  </a:schemeClr>
                </a:solidFill>
              </a:defRPr>
            </a:lvl6pPr>
            <a:lvl7pPr marL="7406640" indent="0">
              <a:buNone/>
              <a:defRPr sz="3800">
                <a:solidFill>
                  <a:schemeClr val="tx1">
                    <a:tint val="75000"/>
                  </a:schemeClr>
                </a:solidFill>
              </a:defRPr>
            </a:lvl7pPr>
            <a:lvl8pPr marL="8641080" indent="0">
              <a:buNone/>
              <a:defRPr sz="3800">
                <a:solidFill>
                  <a:schemeClr val="tx1">
                    <a:tint val="75000"/>
                  </a:schemeClr>
                </a:solidFill>
              </a:defRPr>
            </a:lvl8pPr>
            <a:lvl9pPr marL="9875520" indent="0">
              <a:buNone/>
              <a:defRPr sz="3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A68B9F-558C-4A05-8DAC-6FDCCBBC5A97}" type="datetimeFigureOut">
              <a:rPr lang="en-US" smtClean="0"/>
              <a:t>9/19/2016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68F283-7BD5-4ECE-8D4E-98D5888FE53E}" type="slidenum">
              <a:rPr lang="en-US" smtClean="0"/>
              <a:t>‹#›</a:t>
            </a:fld>
            <a:endParaRPr lang="en-US"/>
          </a:p>
        </p:txBody>
      </p:sp>
    </p:spTree>
    <p:extLst>
      <p:ext uri="{BB962C8B-B14F-4D97-AF65-F5344CB8AC3E}">
        <p14:creationId xmlns:p14="http://schemas.microsoft.com/office/powerpoint/2010/main" val="2385485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481560" y="27787642"/>
            <a:ext cx="22177772" cy="78590654"/>
          </a:xfrm>
        </p:spPr>
        <p:txBody>
          <a:bodyPr/>
          <a:lstStyle>
            <a:lvl1pPr>
              <a:defRPr sz="7600"/>
            </a:lvl1pPr>
            <a:lvl2pPr>
              <a:defRPr sz="6500"/>
            </a:lvl2pPr>
            <a:lvl3pPr>
              <a:defRPr sz="54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4959370" y="27787642"/>
            <a:ext cx="22177772" cy="78590654"/>
          </a:xfrm>
        </p:spPr>
        <p:txBody>
          <a:bodyPr/>
          <a:lstStyle>
            <a:lvl1pPr>
              <a:defRPr sz="7600"/>
            </a:lvl1pPr>
            <a:lvl2pPr>
              <a:defRPr sz="6500"/>
            </a:lvl2pPr>
            <a:lvl3pPr>
              <a:defRPr sz="54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A68B9F-558C-4A05-8DAC-6FDCCBBC5A97}" type="datetimeFigureOut">
              <a:rPr lang="en-US" smtClean="0"/>
              <a:t>9/19/2016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68F283-7BD5-4ECE-8D4E-98D5888FE53E}" type="slidenum">
              <a:rPr lang="en-US" smtClean="0"/>
              <a:t>‹#›</a:t>
            </a:fld>
            <a:endParaRPr lang="en-US"/>
          </a:p>
        </p:txBody>
      </p:sp>
    </p:spTree>
    <p:extLst>
      <p:ext uri="{BB962C8B-B14F-4D97-AF65-F5344CB8AC3E}">
        <p14:creationId xmlns:p14="http://schemas.microsoft.com/office/powerpoint/2010/main" val="3248670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00113" y="1009295"/>
            <a:ext cx="16202025" cy="4200525"/>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00113" y="5641541"/>
            <a:ext cx="7954120" cy="2351125"/>
          </a:xfrm>
        </p:spPr>
        <p:txBody>
          <a:bodyPr anchor="b"/>
          <a:lstStyle>
            <a:lvl1pPr marL="0" indent="0">
              <a:buNone/>
              <a:defRPr sz="6500" b="1"/>
            </a:lvl1pPr>
            <a:lvl2pPr marL="1234440" indent="0">
              <a:buNone/>
              <a:defRPr sz="5400" b="1"/>
            </a:lvl2pPr>
            <a:lvl3pPr marL="2468880" indent="0">
              <a:buNone/>
              <a:defRPr sz="4900" b="1"/>
            </a:lvl3pPr>
            <a:lvl4pPr marL="3703320" indent="0">
              <a:buNone/>
              <a:defRPr sz="4400" b="1"/>
            </a:lvl4pPr>
            <a:lvl5pPr marL="4937760" indent="0">
              <a:buNone/>
              <a:defRPr sz="4400" b="1"/>
            </a:lvl5pPr>
            <a:lvl6pPr marL="6172200" indent="0">
              <a:buNone/>
              <a:defRPr sz="4400" b="1"/>
            </a:lvl6pPr>
            <a:lvl7pPr marL="7406640" indent="0">
              <a:buNone/>
              <a:defRPr sz="4400" b="1"/>
            </a:lvl7pPr>
            <a:lvl8pPr marL="8641080" indent="0">
              <a:buNone/>
              <a:defRPr sz="4400" b="1"/>
            </a:lvl8pPr>
            <a:lvl9pPr marL="9875520" indent="0">
              <a:buNone/>
              <a:defRPr sz="4400" b="1"/>
            </a:lvl9pPr>
          </a:lstStyle>
          <a:p>
            <a:pPr lvl="0"/>
            <a:r>
              <a:rPr lang="en-US" smtClean="0"/>
              <a:t>Click to edit Master text styles</a:t>
            </a:r>
          </a:p>
        </p:txBody>
      </p:sp>
      <p:sp>
        <p:nvSpPr>
          <p:cNvPr id="4" name="Content Placeholder 3"/>
          <p:cNvSpPr>
            <a:spLocks noGrp="1"/>
          </p:cNvSpPr>
          <p:nvPr>
            <p:ph sz="half" idx="2"/>
          </p:nvPr>
        </p:nvSpPr>
        <p:spPr>
          <a:xfrm>
            <a:off x="900113" y="7992665"/>
            <a:ext cx="7954120" cy="14520984"/>
          </a:xfrm>
        </p:spPr>
        <p:txBody>
          <a:bodyPr/>
          <a:lstStyle>
            <a:lvl1pPr>
              <a:defRPr sz="6500"/>
            </a:lvl1pPr>
            <a:lvl2pPr>
              <a:defRPr sz="5400"/>
            </a:lvl2pPr>
            <a:lvl3pPr>
              <a:defRPr sz="4900"/>
            </a:lvl3pPr>
            <a:lvl4pPr>
              <a:defRPr sz="4400"/>
            </a:lvl4pPr>
            <a:lvl5pPr>
              <a:defRPr sz="4400"/>
            </a:lvl5pPr>
            <a:lvl6pPr>
              <a:defRPr sz="4400"/>
            </a:lvl6pPr>
            <a:lvl7pPr>
              <a:defRPr sz="4400"/>
            </a:lvl7pPr>
            <a:lvl8pPr>
              <a:defRPr sz="4400"/>
            </a:lvl8pPr>
            <a:lvl9pPr>
              <a:defRPr sz="4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9144894" y="5641541"/>
            <a:ext cx="7957244" cy="2351125"/>
          </a:xfrm>
        </p:spPr>
        <p:txBody>
          <a:bodyPr anchor="b"/>
          <a:lstStyle>
            <a:lvl1pPr marL="0" indent="0">
              <a:buNone/>
              <a:defRPr sz="6500" b="1"/>
            </a:lvl1pPr>
            <a:lvl2pPr marL="1234440" indent="0">
              <a:buNone/>
              <a:defRPr sz="5400" b="1"/>
            </a:lvl2pPr>
            <a:lvl3pPr marL="2468880" indent="0">
              <a:buNone/>
              <a:defRPr sz="4900" b="1"/>
            </a:lvl3pPr>
            <a:lvl4pPr marL="3703320" indent="0">
              <a:buNone/>
              <a:defRPr sz="4400" b="1"/>
            </a:lvl4pPr>
            <a:lvl5pPr marL="4937760" indent="0">
              <a:buNone/>
              <a:defRPr sz="4400" b="1"/>
            </a:lvl5pPr>
            <a:lvl6pPr marL="6172200" indent="0">
              <a:buNone/>
              <a:defRPr sz="4400" b="1"/>
            </a:lvl6pPr>
            <a:lvl7pPr marL="7406640" indent="0">
              <a:buNone/>
              <a:defRPr sz="4400" b="1"/>
            </a:lvl7pPr>
            <a:lvl8pPr marL="8641080" indent="0">
              <a:buNone/>
              <a:defRPr sz="4400" b="1"/>
            </a:lvl8pPr>
            <a:lvl9pPr marL="9875520" indent="0">
              <a:buNone/>
              <a:defRPr sz="4400" b="1"/>
            </a:lvl9pPr>
          </a:lstStyle>
          <a:p>
            <a:pPr lvl="0"/>
            <a:r>
              <a:rPr lang="en-US" smtClean="0"/>
              <a:t>Click to edit Master text styles</a:t>
            </a:r>
          </a:p>
        </p:txBody>
      </p:sp>
      <p:sp>
        <p:nvSpPr>
          <p:cNvPr id="6" name="Content Placeholder 5"/>
          <p:cNvSpPr>
            <a:spLocks noGrp="1"/>
          </p:cNvSpPr>
          <p:nvPr>
            <p:ph sz="quarter" idx="4"/>
          </p:nvPr>
        </p:nvSpPr>
        <p:spPr>
          <a:xfrm>
            <a:off x="9144894" y="7992665"/>
            <a:ext cx="7957244" cy="14520984"/>
          </a:xfrm>
        </p:spPr>
        <p:txBody>
          <a:bodyPr/>
          <a:lstStyle>
            <a:lvl1pPr>
              <a:defRPr sz="6500"/>
            </a:lvl1pPr>
            <a:lvl2pPr>
              <a:defRPr sz="5400"/>
            </a:lvl2pPr>
            <a:lvl3pPr>
              <a:defRPr sz="4900"/>
            </a:lvl3pPr>
            <a:lvl4pPr>
              <a:defRPr sz="4400"/>
            </a:lvl4pPr>
            <a:lvl5pPr>
              <a:defRPr sz="4400"/>
            </a:lvl5pPr>
            <a:lvl6pPr>
              <a:defRPr sz="4400"/>
            </a:lvl6pPr>
            <a:lvl7pPr>
              <a:defRPr sz="4400"/>
            </a:lvl7pPr>
            <a:lvl8pPr>
              <a:defRPr sz="4400"/>
            </a:lvl8pPr>
            <a:lvl9pPr>
              <a:defRPr sz="4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A68B9F-558C-4A05-8DAC-6FDCCBBC5A97}" type="datetimeFigureOut">
              <a:rPr lang="en-US" smtClean="0"/>
              <a:t>9/19/2016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68F283-7BD5-4ECE-8D4E-98D5888FE53E}" type="slidenum">
              <a:rPr lang="en-US" smtClean="0"/>
              <a:t>‹#›</a:t>
            </a:fld>
            <a:endParaRPr lang="en-US"/>
          </a:p>
        </p:txBody>
      </p:sp>
    </p:spTree>
    <p:extLst>
      <p:ext uri="{BB962C8B-B14F-4D97-AF65-F5344CB8AC3E}">
        <p14:creationId xmlns:p14="http://schemas.microsoft.com/office/powerpoint/2010/main" val="943685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A68B9F-558C-4A05-8DAC-6FDCCBBC5A97}" type="datetimeFigureOut">
              <a:rPr lang="en-US" smtClean="0"/>
              <a:t>9/19/2016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68F283-7BD5-4ECE-8D4E-98D5888FE53E}" type="slidenum">
              <a:rPr lang="en-US" smtClean="0"/>
              <a:t>‹#›</a:t>
            </a:fld>
            <a:endParaRPr lang="en-US"/>
          </a:p>
        </p:txBody>
      </p:sp>
    </p:spTree>
    <p:extLst>
      <p:ext uri="{BB962C8B-B14F-4D97-AF65-F5344CB8AC3E}">
        <p14:creationId xmlns:p14="http://schemas.microsoft.com/office/powerpoint/2010/main" val="3333927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A68B9F-558C-4A05-8DAC-6FDCCBBC5A97}" type="datetimeFigureOut">
              <a:rPr lang="en-US" smtClean="0"/>
              <a:t>9/19/2016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68F283-7BD5-4ECE-8D4E-98D5888FE53E}" type="slidenum">
              <a:rPr lang="en-US" smtClean="0"/>
              <a:t>‹#›</a:t>
            </a:fld>
            <a:endParaRPr lang="en-US"/>
          </a:p>
        </p:txBody>
      </p:sp>
    </p:spTree>
    <p:extLst>
      <p:ext uri="{BB962C8B-B14F-4D97-AF65-F5344CB8AC3E}">
        <p14:creationId xmlns:p14="http://schemas.microsoft.com/office/powerpoint/2010/main" val="3153389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0114" y="1003458"/>
            <a:ext cx="5922616" cy="4270534"/>
          </a:xfrm>
        </p:spPr>
        <p:txBody>
          <a:bodyPr anchor="b"/>
          <a:lstStyle>
            <a:lvl1pPr algn="l">
              <a:defRPr sz="5400" b="1"/>
            </a:lvl1pPr>
          </a:lstStyle>
          <a:p>
            <a:r>
              <a:rPr lang="en-US" smtClean="0"/>
              <a:t>Click to edit Master title style</a:t>
            </a:r>
            <a:endParaRPr lang="en-US"/>
          </a:p>
        </p:txBody>
      </p:sp>
      <p:sp>
        <p:nvSpPr>
          <p:cNvPr id="3" name="Content Placeholder 2"/>
          <p:cNvSpPr>
            <a:spLocks noGrp="1"/>
          </p:cNvSpPr>
          <p:nvPr>
            <p:ph idx="1"/>
          </p:nvPr>
        </p:nvSpPr>
        <p:spPr>
          <a:xfrm>
            <a:off x="7038380" y="1003461"/>
            <a:ext cx="10063758" cy="21510190"/>
          </a:xfrm>
        </p:spPr>
        <p:txBody>
          <a:bodyPr/>
          <a:lstStyle>
            <a:lvl1pPr>
              <a:defRPr sz="8600"/>
            </a:lvl1pPr>
            <a:lvl2pPr>
              <a:defRPr sz="7600"/>
            </a:lvl2pPr>
            <a:lvl3pPr>
              <a:defRPr sz="6500"/>
            </a:lvl3pPr>
            <a:lvl4pPr>
              <a:defRPr sz="5400"/>
            </a:lvl4pPr>
            <a:lvl5pPr>
              <a:defRPr sz="5400"/>
            </a:lvl5pPr>
            <a:lvl6pPr>
              <a:defRPr sz="5400"/>
            </a:lvl6pPr>
            <a:lvl7pPr>
              <a:defRPr sz="5400"/>
            </a:lvl7pPr>
            <a:lvl8pPr>
              <a:defRPr sz="5400"/>
            </a:lvl8pPr>
            <a:lvl9pPr>
              <a:defRPr sz="5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900114" y="5273995"/>
            <a:ext cx="5922616" cy="17239657"/>
          </a:xfrm>
        </p:spPr>
        <p:txBody>
          <a:bodyPr/>
          <a:lstStyle>
            <a:lvl1pPr marL="0" indent="0">
              <a:buNone/>
              <a:defRPr sz="3800"/>
            </a:lvl1pPr>
            <a:lvl2pPr marL="1234440" indent="0">
              <a:buNone/>
              <a:defRPr sz="3200"/>
            </a:lvl2pPr>
            <a:lvl3pPr marL="2468880" indent="0">
              <a:buNone/>
              <a:defRPr sz="2700"/>
            </a:lvl3pPr>
            <a:lvl4pPr marL="3703320" indent="0">
              <a:buNone/>
              <a:defRPr sz="2400"/>
            </a:lvl4pPr>
            <a:lvl5pPr marL="4937760" indent="0">
              <a:buNone/>
              <a:defRPr sz="2400"/>
            </a:lvl5pPr>
            <a:lvl6pPr marL="6172200" indent="0">
              <a:buNone/>
              <a:defRPr sz="2400"/>
            </a:lvl6pPr>
            <a:lvl7pPr marL="7406640" indent="0">
              <a:buNone/>
              <a:defRPr sz="2400"/>
            </a:lvl7pPr>
            <a:lvl8pPr marL="8641080" indent="0">
              <a:buNone/>
              <a:defRPr sz="2400"/>
            </a:lvl8pPr>
            <a:lvl9pPr marL="9875520" indent="0">
              <a:buNone/>
              <a:defRPr sz="2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A68B9F-558C-4A05-8DAC-6FDCCBBC5A97}" type="datetimeFigureOut">
              <a:rPr lang="en-US" smtClean="0"/>
              <a:t>9/19/2016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68F283-7BD5-4ECE-8D4E-98D5888FE53E}" type="slidenum">
              <a:rPr lang="en-US" smtClean="0"/>
              <a:t>‹#›</a:t>
            </a:fld>
            <a:endParaRPr lang="en-US"/>
          </a:p>
        </p:txBody>
      </p:sp>
    </p:spTree>
    <p:extLst>
      <p:ext uri="{BB962C8B-B14F-4D97-AF65-F5344CB8AC3E}">
        <p14:creationId xmlns:p14="http://schemas.microsoft.com/office/powerpoint/2010/main" val="3662884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8567" y="17642205"/>
            <a:ext cx="10801350" cy="2082762"/>
          </a:xfrm>
        </p:spPr>
        <p:txBody>
          <a:bodyPr anchor="b"/>
          <a:lstStyle>
            <a:lvl1pPr algn="l">
              <a:defRPr sz="5400" b="1"/>
            </a:lvl1pPr>
          </a:lstStyle>
          <a:p>
            <a:r>
              <a:rPr lang="en-US" smtClean="0"/>
              <a:t>Click to edit Master title style</a:t>
            </a:r>
            <a:endParaRPr lang="en-US"/>
          </a:p>
        </p:txBody>
      </p:sp>
      <p:sp>
        <p:nvSpPr>
          <p:cNvPr id="3" name="Picture Placeholder 2"/>
          <p:cNvSpPr>
            <a:spLocks noGrp="1"/>
          </p:cNvSpPr>
          <p:nvPr>
            <p:ph type="pic" idx="1"/>
          </p:nvPr>
        </p:nvSpPr>
        <p:spPr>
          <a:xfrm>
            <a:off x="3528567" y="2251948"/>
            <a:ext cx="10801350" cy="15121890"/>
          </a:xfrm>
        </p:spPr>
        <p:txBody>
          <a:bodyPr/>
          <a:lstStyle>
            <a:lvl1pPr marL="0" indent="0">
              <a:buNone/>
              <a:defRPr sz="8600"/>
            </a:lvl1pPr>
            <a:lvl2pPr marL="1234440" indent="0">
              <a:buNone/>
              <a:defRPr sz="7600"/>
            </a:lvl2pPr>
            <a:lvl3pPr marL="2468880" indent="0">
              <a:buNone/>
              <a:defRPr sz="6500"/>
            </a:lvl3pPr>
            <a:lvl4pPr marL="3703320" indent="0">
              <a:buNone/>
              <a:defRPr sz="5400"/>
            </a:lvl4pPr>
            <a:lvl5pPr marL="4937760" indent="0">
              <a:buNone/>
              <a:defRPr sz="5400"/>
            </a:lvl5pPr>
            <a:lvl6pPr marL="6172200" indent="0">
              <a:buNone/>
              <a:defRPr sz="5400"/>
            </a:lvl6pPr>
            <a:lvl7pPr marL="7406640" indent="0">
              <a:buNone/>
              <a:defRPr sz="5400"/>
            </a:lvl7pPr>
            <a:lvl8pPr marL="8641080" indent="0">
              <a:buNone/>
              <a:defRPr sz="5400"/>
            </a:lvl8pPr>
            <a:lvl9pPr marL="9875520" indent="0">
              <a:buNone/>
              <a:defRPr sz="5400"/>
            </a:lvl9pPr>
          </a:lstStyle>
          <a:p>
            <a:endParaRPr lang="en-US"/>
          </a:p>
        </p:txBody>
      </p:sp>
      <p:sp>
        <p:nvSpPr>
          <p:cNvPr id="4" name="Text Placeholder 3"/>
          <p:cNvSpPr>
            <a:spLocks noGrp="1"/>
          </p:cNvSpPr>
          <p:nvPr>
            <p:ph type="body" sz="half" idx="2"/>
          </p:nvPr>
        </p:nvSpPr>
        <p:spPr>
          <a:xfrm>
            <a:off x="3528567" y="19724967"/>
            <a:ext cx="10801350" cy="2957868"/>
          </a:xfrm>
        </p:spPr>
        <p:txBody>
          <a:bodyPr/>
          <a:lstStyle>
            <a:lvl1pPr marL="0" indent="0">
              <a:buNone/>
              <a:defRPr sz="3800"/>
            </a:lvl1pPr>
            <a:lvl2pPr marL="1234440" indent="0">
              <a:buNone/>
              <a:defRPr sz="3200"/>
            </a:lvl2pPr>
            <a:lvl3pPr marL="2468880" indent="0">
              <a:buNone/>
              <a:defRPr sz="2700"/>
            </a:lvl3pPr>
            <a:lvl4pPr marL="3703320" indent="0">
              <a:buNone/>
              <a:defRPr sz="2400"/>
            </a:lvl4pPr>
            <a:lvl5pPr marL="4937760" indent="0">
              <a:buNone/>
              <a:defRPr sz="2400"/>
            </a:lvl5pPr>
            <a:lvl6pPr marL="6172200" indent="0">
              <a:buNone/>
              <a:defRPr sz="2400"/>
            </a:lvl6pPr>
            <a:lvl7pPr marL="7406640" indent="0">
              <a:buNone/>
              <a:defRPr sz="2400"/>
            </a:lvl7pPr>
            <a:lvl8pPr marL="8641080" indent="0">
              <a:buNone/>
              <a:defRPr sz="2400"/>
            </a:lvl8pPr>
            <a:lvl9pPr marL="9875520" indent="0">
              <a:buNone/>
              <a:defRPr sz="2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A68B9F-558C-4A05-8DAC-6FDCCBBC5A97}" type="datetimeFigureOut">
              <a:rPr lang="en-US" smtClean="0"/>
              <a:t>9/19/2016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68F283-7BD5-4ECE-8D4E-98D5888FE53E}" type="slidenum">
              <a:rPr lang="en-US" smtClean="0"/>
              <a:t>‹#›</a:t>
            </a:fld>
            <a:endParaRPr lang="en-US"/>
          </a:p>
        </p:txBody>
      </p:sp>
    </p:spTree>
    <p:extLst>
      <p:ext uri="{BB962C8B-B14F-4D97-AF65-F5344CB8AC3E}">
        <p14:creationId xmlns:p14="http://schemas.microsoft.com/office/powerpoint/2010/main" val="675416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113" y="1009295"/>
            <a:ext cx="16202025" cy="4200525"/>
          </a:xfrm>
          <a:prstGeom prst="rect">
            <a:avLst/>
          </a:prstGeom>
        </p:spPr>
        <p:txBody>
          <a:bodyPr vert="horz" lIns="246888" tIns="123444" rIns="246888" bIns="12344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900113" y="5880737"/>
            <a:ext cx="16202025" cy="16632914"/>
          </a:xfrm>
          <a:prstGeom prst="rect">
            <a:avLst/>
          </a:prstGeom>
        </p:spPr>
        <p:txBody>
          <a:bodyPr vert="horz" lIns="246888" tIns="123444" rIns="246888" bIns="12344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900113" y="23359588"/>
            <a:ext cx="4200525" cy="1341835"/>
          </a:xfrm>
          <a:prstGeom prst="rect">
            <a:avLst/>
          </a:prstGeom>
        </p:spPr>
        <p:txBody>
          <a:bodyPr vert="horz" lIns="246888" tIns="123444" rIns="246888" bIns="123444" rtlCol="0" anchor="ctr"/>
          <a:lstStyle>
            <a:lvl1pPr algn="l">
              <a:defRPr sz="3200">
                <a:solidFill>
                  <a:schemeClr val="tx1">
                    <a:tint val="75000"/>
                  </a:schemeClr>
                </a:solidFill>
              </a:defRPr>
            </a:lvl1pPr>
          </a:lstStyle>
          <a:p>
            <a:fld id="{ABA68B9F-558C-4A05-8DAC-6FDCCBBC5A97}" type="datetimeFigureOut">
              <a:rPr lang="en-US" smtClean="0"/>
              <a:t>9/19/2016</a:t>
            </a:fld>
            <a:endParaRPr lang="en-US"/>
          </a:p>
        </p:txBody>
      </p:sp>
      <p:sp>
        <p:nvSpPr>
          <p:cNvPr id="5" name="Footer Placeholder 4"/>
          <p:cNvSpPr>
            <a:spLocks noGrp="1"/>
          </p:cNvSpPr>
          <p:nvPr>
            <p:ph type="ftr" sz="quarter" idx="3"/>
          </p:nvPr>
        </p:nvSpPr>
        <p:spPr>
          <a:xfrm>
            <a:off x="6150769" y="23359588"/>
            <a:ext cx="5700713" cy="1341835"/>
          </a:xfrm>
          <a:prstGeom prst="rect">
            <a:avLst/>
          </a:prstGeom>
        </p:spPr>
        <p:txBody>
          <a:bodyPr vert="horz" lIns="246888" tIns="123444" rIns="246888" bIns="123444" rtlCol="0" anchor="ctr"/>
          <a:lstStyle>
            <a:lvl1pPr algn="ctr">
              <a:defRPr sz="3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2901613" y="23359588"/>
            <a:ext cx="4200525" cy="1341835"/>
          </a:xfrm>
          <a:prstGeom prst="rect">
            <a:avLst/>
          </a:prstGeom>
        </p:spPr>
        <p:txBody>
          <a:bodyPr vert="horz" lIns="246888" tIns="123444" rIns="246888" bIns="123444" rtlCol="0" anchor="ctr"/>
          <a:lstStyle>
            <a:lvl1pPr algn="r">
              <a:defRPr sz="3200">
                <a:solidFill>
                  <a:schemeClr val="tx1">
                    <a:tint val="75000"/>
                  </a:schemeClr>
                </a:solidFill>
              </a:defRPr>
            </a:lvl1pPr>
          </a:lstStyle>
          <a:p>
            <a:fld id="{D768F283-7BD5-4ECE-8D4E-98D5888FE53E}" type="slidenum">
              <a:rPr lang="en-US" smtClean="0"/>
              <a:t>‹#›</a:t>
            </a:fld>
            <a:endParaRPr lang="en-US"/>
          </a:p>
        </p:txBody>
      </p:sp>
    </p:spTree>
    <p:extLst>
      <p:ext uri="{BB962C8B-B14F-4D97-AF65-F5344CB8AC3E}">
        <p14:creationId xmlns:p14="http://schemas.microsoft.com/office/powerpoint/2010/main" val="34012474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468880" rtl="0" eaLnBrk="1" latinLnBrk="0" hangingPunct="1">
        <a:spcBef>
          <a:spcPct val="0"/>
        </a:spcBef>
        <a:buNone/>
        <a:defRPr sz="11900" kern="1200">
          <a:solidFill>
            <a:schemeClr val="tx1"/>
          </a:solidFill>
          <a:latin typeface="+mj-lt"/>
          <a:ea typeface="+mj-ea"/>
          <a:cs typeface="+mj-cs"/>
        </a:defRPr>
      </a:lvl1pPr>
    </p:titleStyle>
    <p:bodyStyle>
      <a:lvl1pPr marL="925830" indent="-925830" algn="l" defTabSz="2468880" rtl="0" eaLnBrk="1" latinLnBrk="0" hangingPunct="1">
        <a:spcBef>
          <a:spcPct val="20000"/>
        </a:spcBef>
        <a:buFont typeface="Arial" pitchFamily="34" charset="0"/>
        <a:buChar char="•"/>
        <a:defRPr sz="8600" kern="1200">
          <a:solidFill>
            <a:schemeClr val="tx1"/>
          </a:solidFill>
          <a:latin typeface="+mn-lt"/>
          <a:ea typeface="+mn-ea"/>
          <a:cs typeface="+mn-cs"/>
        </a:defRPr>
      </a:lvl1pPr>
      <a:lvl2pPr marL="2005965" indent="-771525" algn="l" defTabSz="2468880" rtl="0" eaLnBrk="1" latinLnBrk="0" hangingPunct="1">
        <a:spcBef>
          <a:spcPct val="20000"/>
        </a:spcBef>
        <a:buFont typeface="Arial" pitchFamily="34" charset="0"/>
        <a:buChar char="–"/>
        <a:defRPr sz="7600" kern="1200">
          <a:solidFill>
            <a:schemeClr val="tx1"/>
          </a:solidFill>
          <a:latin typeface="+mn-lt"/>
          <a:ea typeface="+mn-ea"/>
          <a:cs typeface="+mn-cs"/>
        </a:defRPr>
      </a:lvl2pPr>
      <a:lvl3pPr marL="3086100" indent="-617220" algn="l" defTabSz="2468880" rtl="0" eaLnBrk="1" latinLnBrk="0" hangingPunct="1">
        <a:spcBef>
          <a:spcPct val="20000"/>
        </a:spcBef>
        <a:buFont typeface="Arial" pitchFamily="34" charset="0"/>
        <a:buChar char="•"/>
        <a:defRPr sz="6500" kern="1200">
          <a:solidFill>
            <a:schemeClr val="tx1"/>
          </a:solidFill>
          <a:latin typeface="+mn-lt"/>
          <a:ea typeface="+mn-ea"/>
          <a:cs typeface="+mn-cs"/>
        </a:defRPr>
      </a:lvl3pPr>
      <a:lvl4pPr marL="4320540" indent="-617220" algn="l" defTabSz="2468880" rtl="0" eaLnBrk="1" latinLnBrk="0" hangingPunct="1">
        <a:spcBef>
          <a:spcPct val="20000"/>
        </a:spcBef>
        <a:buFont typeface="Arial" pitchFamily="34" charset="0"/>
        <a:buChar char="–"/>
        <a:defRPr sz="5400" kern="1200">
          <a:solidFill>
            <a:schemeClr val="tx1"/>
          </a:solidFill>
          <a:latin typeface="+mn-lt"/>
          <a:ea typeface="+mn-ea"/>
          <a:cs typeface="+mn-cs"/>
        </a:defRPr>
      </a:lvl4pPr>
      <a:lvl5pPr marL="5554980" indent="-617220" algn="l" defTabSz="2468880" rtl="0" eaLnBrk="1" latinLnBrk="0" hangingPunct="1">
        <a:spcBef>
          <a:spcPct val="20000"/>
        </a:spcBef>
        <a:buFont typeface="Arial" pitchFamily="34" charset="0"/>
        <a:buChar char="»"/>
        <a:defRPr sz="5400" kern="1200">
          <a:solidFill>
            <a:schemeClr val="tx1"/>
          </a:solidFill>
          <a:latin typeface="+mn-lt"/>
          <a:ea typeface="+mn-ea"/>
          <a:cs typeface="+mn-cs"/>
        </a:defRPr>
      </a:lvl5pPr>
      <a:lvl6pPr marL="6789420" indent="-617220" algn="l" defTabSz="2468880" rtl="0" eaLnBrk="1" latinLnBrk="0" hangingPunct="1">
        <a:spcBef>
          <a:spcPct val="20000"/>
        </a:spcBef>
        <a:buFont typeface="Arial" pitchFamily="34" charset="0"/>
        <a:buChar char="•"/>
        <a:defRPr sz="5400" kern="1200">
          <a:solidFill>
            <a:schemeClr val="tx1"/>
          </a:solidFill>
          <a:latin typeface="+mn-lt"/>
          <a:ea typeface="+mn-ea"/>
          <a:cs typeface="+mn-cs"/>
        </a:defRPr>
      </a:lvl6pPr>
      <a:lvl7pPr marL="8023860" indent="-617220" algn="l" defTabSz="2468880" rtl="0" eaLnBrk="1" latinLnBrk="0" hangingPunct="1">
        <a:spcBef>
          <a:spcPct val="20000"/>
        </a:spcBef>
        <a:buFont typeface="Arial" pitchFamily="34" charset="0"/>
        <a:buChar char="•"/>
        <a:defRPr sz="5400" kern="1200">
          <a:solidFill>
            <a:schemeClr val="tx1"/>
          </a:solidFill>
          <a:latin typeface="+mn-lt"/>
          <a:ea typeface="+mn-ea"/>
          <a:cs typeface="+mn-cs"/>
        </a:defRPr>
      </a:lvl7pPr>
      <a:lvl8pPr marL="9258300" indent="-617220" algn="l" defTabSz="2468880" rtl="0" eaLnBrk="1" latinLnBrk="0" hangingPunct="1">
        <a:spcBef>
          <a:spcPct val="20000"/>
        </a:spcBef>
        <a:buFont typeface="Arial" pitchFamily="34" charset="0"/>
        <a:buChar char="•"/>
        <a:defRPr sz="5400" kern="1200">
          <a:solidFill>
            <a:schemeClr val="tx1"/>
          </a:solidFill>
          <a:latin typeface="+mn-lt"/>
          <a:ea typeface="+mn-ea"/>
          <a:cs typeface="+mn-cs"/>
        </a:defRPr>
      </a:lvl8pPr>
      <a:lvl9pPr marL="10492740" indent="-617220" algn="l" defTabSz="2468880" rtl="0" eaLnBrk="1" latinLnBrk="0" hangingPunct="1">
        <a:spcBef>
          <a:spcPct val="20000"/>
        </a:spcBef>
        <a:buFont typeface="Arial" pitchFamily="34" charset="0"/>
        <a:buChar char="•"/>
        <a:defRPr sz="5400" kern="1200">
          <a:solidFill>
            <a:schemeClr val="tx1"/>
          </a:solidFill>
          <a:latin typeface="+mn-lt"/>
          <a:ea typeface="+mn-ea"/>
          <a:cs typeface="+mn-cs"/>
        </a:defRPr>
      </a:lvl9pPr>
    </p:bodyStyle>
    <p:otherStyle>
      <a:defPPr>
        <a:defRPr lang="en-US"/>
      </a:defPPr>
      <a:lvl1pPr marL="0" algn="l" defTabSz="2468880" rtl="0" eaLnBrk="1" latinLnBrk="0" hangingPunct="1">
        <a:defRPr sz="4900" kern="1200">
          <a:solidFill>
            <a:schemeClr val="tx1"/>
          </a:solidFill>
          <a:latin typeface="+mn-lt"/>
          <a:ea typeface="+mn-ea"/>
          <a:cs typeface="+mn-cs"/>
        </a:defRPr>
      </a:lvl1pPr>
      <a:lvl2pPr marL="1234440" algn="l" defTabSz="2468880" rtl="0" eaLnBrk="1" latinLnBrk="0" hangingPunct="1">
        <a:defRPr sz="4900" kern="1200">
          <a:solidFill>
            <a:schemeClr val="tx1"/>
          </a:solidFill>
          <a:latin typeface="+mn-lt"/>
          <a:ea typeface="+mn-ea"/>
          <a:cs typeface="+mn-cs"/>
        </a:defRPr>
      </a:lvl2pPr>
      <a:lvl3pPr marL="2468880" algn="l" defTabSz="2468880" rtl="0" eaLnBrk="1" latinLnBrk="0" hangingPunct="1">
        <a:defRPr sz="4900" kern="1200">
          <a:solidFill>
            <a:schemeClr val="tx1"/>
          </a:solidFill>
          <a:latin typeface="+mn-lt"/>
          <a:ea typeface="+mn-ea"/>
          <a:cs typeface="+mn-cs"/>
        </a:defRPr>
      </a:lvl3pPr>
      <a:lvl4pPr marL="3703320" algn="l" defTabSz="2468880" rtl="0" eaLnBrk="1" latinLnBrk="0" hangingPunct="1">
        <a:defRPr sz="4900" kern="1200">
          <a:solidFill>
            <a:schemeClr val="tx1"/>
          </a:solidFill>
          <a:latin typeface="+mn-lt"/>
          <a:ea typeface="+mn-ea"/>
          <a:cs typeface="+mn-cs"/>
        </a:defRPr>
      </a:lvl4pPr>
      <a:lvl5pPr marL="4937760" algn="l" defTabSz="2468880" rtl="0" eaLnBrk="1" latinLnBrk="0" hangingPunct="1">
        <a:defRPr sz="4900" kern="1200">
          <a:solidFill>
            <a:schemeClr val="tx1"/>
          </a:solidFill>
          <a:latin typeface="+mn-lt"/>
          <a:ea typeface="+mn-ea"/>
          <a:cs typeface="+mn-cs"/>
        </a:defRPr>
      </a:lvl5pPr>
      <a:lvl6pPr marL="6172200" algn="l" defTabSz="2468880" rtl="0" eaLnBrk="1" latinLnBrk="0" hangingPunct="1">
        <a:defRPr sz="4900" kern="1200">
          <a:solidFill>
            <a:schemeClr val="tx1"/>
          </a:solidFill>
          <a:latin typeface="+mn-lt"/>
          <a:ea typeface="+mn-ea"/>
          <a:cs typeface="+mn-cs"/>
        </a:defRPr>
      </a:lvl6pPr>
      <a:lvl7pPr marL="7406640" algn="l" defTabSz="2468880" rtl="0" eaLnBrk="1" latinLnBrk="0" hangingPunct="1">
        <a:defRPr sz="4900" kern="1200">
          <a:solidFill>
            <a:schemeClr val="tx1"/>
          </a:solidFill>
          <a:latin typeface="+mn-lt"/>
          <a:ea typeface="+mn-ea"/>
          <a:cs typeface="+mn-cs"/>
        </a:defRPr>
      </a:lvl7pPr>
      <a:lvl8pPr marL="8641080" algn="l" defTabSz="2468880" rtl="0" eaLnBrk="1" latinLnBrk="0" hangingPunct="1">
        <a:defRPr sz="4900" kern="1200">
          <a:solidFill>
            <a:schemeClr val="tx1"/>
          </a:solidFill>
          <a:latin typeface="+mn-lt"/>
          <a:ea typeface="+mn-ea"/>
          <a:cs typeface="+mn-cs"/>
        </a:defRPr>
      </a:lvl8pPr>
      <a:lvl9pPr marL="9875520" algn="l" defTabSz="2468880" rtl="0" eaLnBrk="1" latinLnBrk="0" hangingPunct="1">
        <a:defRPr sz="4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377" y="-22528"/>
            <a:ext cx="18198420" cy="25258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22"/>
          <p:cNvSpPr/>
          <p:nvPr/>
        </p:nvSpPr>
        <p:spPr>
          <a:xfrm>
            <a:off x="1418321" y="3600575"/>
            <a:ext cx="15400815" cy="2423740"/>
          </a:xfrm>
          <a:prstGeom prst="rect">
            <a:avLst/>
          </a:prstGeom>
        </p:spPr>
        <p:txBody>
          <a:bodyPr wrap="square" lIns="68580" tIns="34290" rIns="68580" bIns="34290">
            <a:spAutoFit/>
          </a:bodyPr>
          <a:lstStyle/>
          <a:p>
            <a:pPr algn="ctr" rtl="1"/>
            <a:r>
              <a:rPr lang="fa-IR" sz="4500" b="1" dirty="0" smtClean="0">
                <a:solidFill>
                  <a:srgbClr val="000000"/>
                </a:solidFill>
                <a:latin typeface="Titr" panose="01000700000000000000" pitchFamily="2" charset="-78"/>
                <a:cs typeface="B Titr" pitchFamily="2" charset="-78"/>
              </a:rPr>
              <a:t>عنوان مقاله با قلم بی تیتر </a:t>
            </a:r>
            <a:r>
              <a:rPr lang="en-US" sz="4500" b="1" dirty="0" smtClean="0">
                <a:solidFill>
                  <a:srgbClr val="000000"/>
                </a:solidFill>
                <a:latin typeface="Times New Roman" panose="02020603050405020304" pitchFamily="18" charset="0"/>
                <a:cs typeface="Times New Roman" panose="02020603050405020304" pitchFamily="18" charset="0"/>
              </a:rPr>
              <a:t>45 </a:t>
            </a:r>
            <a:r>
              <a:rPr lang="en-US" sz="4500" b="1" dirty="0" err="1" smtClean="0">
                <a:solidFill>
                  <a:srgbClr val="000000"/>
                </a:solidFill>
                <a:latin typeface="Times New Roman" panose="02020603050405020304" pitchFamily="18" charset="0"/>
                <a:cs typeface="Times New Roman" panose="02020603050405020304" pitchFamily="18" charset="0"/>
              </a:rPr>
              <a:t>pt</a:t>
            </a:r>
            <a:r>
              <a:rPr lang="en-US" sz="5400" b="1" dirty="0" smtClean="0">
                <a:solidFill>
                  <a:srgbClr val="000000"/>
                </a:solidFill>
                <a:latin typeface="Titr" panose="01000700000000000000" pitchFamily="2" charset="-78"/>
                <a:cs typeface="Titr" panose="01000700000000000000" pitchFamily="2" charset="-78"/>
              </a:rPr>
              <a:t/>
            </a:r>
            <a:br>
              <a:rPr lang="en-US" sz="5400" b="1" dirty="0" smtClean="0">
                <a:solidFill>
                  <a:srgbClr val="000000"/>
                </a:solidFill>
                <a:latin typeface="Titr" panose="01000700000000000000" pitchFamily="2" charset="-78"/>
                <a:cs typeface="Titr" panose="01000700000000000000" pitchFamily="2" charset="-78"/>
              </a:rPr>
            </a:br>
            <a:r>
              <a:rPr lang="fa-IR" sz="3000" dirty="0" smtClean="0">
                <a:solidFill>
                  <a:prstClr val="black"/>
                </a:solidFill>
                <a:latin typeface="Calibri" panose="020F0502020204030204" pitchFamily="34" charset="0"/>
                <a:cs typeface="B Nazanin" panose="00000400000000000000" pitchFamily="2" charset="-78"/>
              </a:rPr>
              <a:t>نام و نام خانوادگی نویسنده اول</a:t>
            </a:r>
            <a:r>
              <a:rPr lang="fa-IR" sz="3000" baseline="30000" dirty="0" smtClean="0">
                <a:solidFill>
                  <a:prstClr val="black"/>
                </a:solidFill>
                <a:latin typeface="Calibri" panose="020F0502020204030204" pitchFamily="34" charset="0"/>
                <a:ea typeface="Calibri" panose="020F0502020204030204" pitchFamily="34" charset="0"/>
                <a:cs typeface="B Nazanin" panose="00000400000000000000" pitchFamily="2" charset="-78"/>
              </a:rPr>
              <a:t>۱</a:t>
            </a:r>
            <a:r>
              <a:rPr lang="ar-SA" sz="3000" dirty="0" smtClean="0">
                <a:solidFill>
                  <a:prstClr val="black"/>
                </a:solidFill>
                <a:latin typeface="Calibri" panose="020F0502020204030204" pitchFamily="34" charset="0"/>
                <a:ea typeface="Calibri" panose="020F0502020204030204" pitchFamily="34" charset="0"/>
                <a:cs typeface="B Nazanin" panose="00000400000000000000" pitchFamily="2" charset="-78"/>
              </a:rPr>
              <a:t>؛ </a:t>
            </a:r>
            <a:r>
              <a:rPr lang="fa-IR" sz="3000" dirty="0" smtClean="0">
                <a:solidFill>
                  <a:prstClr val="black"/>
                </a:solidFill>
                <a:latin typeface="Calibri" panose="020F0502020204030204" pitchFamily="34" charset="0"/>
                <a:cs typeface="B Nazanin" panose="00000400000000000000" pitchFamily="2" charset="-78"/>
              </a:rPr>
              <a:t>نام و نام خانوادگی نویسنده دوم</a:t>
            </a:r>
            <a:r>
              <a:rPr lang="fa-IR" sz="3000" baseline="30000" dirty="0" smtClean="0">
                <a:solidFill>
                  <a:prstClr val="black"/>
                </a:solidFill>
                <a:latin typeface="Calibri" panose="020F0502020204030204" pitchFamily="34" charset="0"/>
                <a:ea typeface="Calibri" panose="020F0502020204030204" pitchFamily="34" charset="0"/>
                <a:cs typeface="B Nazanin" panose="00000400000000000000" pitchFamily="2" charset="-78"/>
              </a:rPr>
              <a:t>۲</a:t>
            </a:r>
            <a:r>
              <a:rPr lang="ar-SA" sz="3000" dirty="0" smtClean="0">
                <a:solidFill>
                  <a:prstClr val="black"/>
                </a:solidFill>
                <a:latin typeface="Calibri" panose="020F0502020204030204" pitchFamily="34" charset="0"/>
                <a:ea typeface="Calibri" panose="020F0502020204030204" pitchFamily="34" charset="0"/>
                <a:cs typeface="B Nazanin" panose="00000400000000000000" pitchFamily="2" charset="-78"/>
              </a:rPr>
              <a:t>؛ </a:t>
            </a:r>
            <a:r>
              <a:rPr lang="fa-IR" sz="3000" dirty="0" smtClean="0">
                <a:solidFill>
                  <a:prstClr val="black"/>
                </a:solidFill>
                <a:latin typeface="Calibri" panose="020F0502020204030204" pitchFamily="34" charset="0"/>
                <a:cs typeface="B Nazanin" panose="00000400000000000000" pitchFamily="2" charset="-78"/>
              </a:rPr>
              <a:t>نام و نام خانوادگی نویسنده سوم</a:t>
            </a:r>
            <a:r>
              <a:rPr lang="fa-IR" sz="3000" baseline="30000" dirty="0" smtClean="0">
                <a:solidFill>
                  <a:prstClr val="black"/>
                </a:solidFill>
                <a:latin typeface="Calibri" panose="020F0502020204030204" pitchFamily="34" charset="0"/>
                <a:ea typeface="Calibri" panose="020F0502020204030204" pitchFamily="34" charset="0"/>
                <a:cs typeface="B Nazanin" panose="00000400000000000000" pitchFamily="2" charset="-78"/>
              </a:rPr>
              <a:t>3</a:t>
            </a:r>
            <a:br>
              <a:rPr lang="fa-IR" sz="3000" baseline="30000" dirty="0" smtClean="0">
                <a:solidFill>
                  <a:prstClr val="black"/>
                </a:solidFill>
                <a:latin typeface="Calibri" panose="020F0502020204030204" pitchFamily="34" charset="0"/>
                <a:ea typeface="Calibri" panose="020F0502020204030204" pitchFamily="34" charset="0"/>
                <a:cs typeface="B Nazanin" panose="00000400000000000000" pitchFamily="2" charset="-78"/>
              </a:rPr>
            </a:br>
            <a:r>
              <a:rPr lang="fa-IR" sz="3000" dirty="0" smtClean="0">
                <a:solidFill>
                  <a:prstClr val="black"/>
                </a:solidFill>
                <a:latin typeface="Calibri" panose="020F0502020204030204" pitchFamily="34" charset="0"/>
                <a:ea typeface="Calibri" panose="020F0502020204030204" pitchFamily="34" charset="0"/>
                <a:cs typeface="B Nazanin" panose="00000400000000000000" pitchFamily="2" charset="-78"/>
              </a:rPr>
              <a:t>از ذکر عناوین نظیر مهندس، دکتر و ... در ابتدای اسامی خودداری شود. (بی نازنین </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30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pt</a:t>
            </a:r>
            <a:r>
              <a:rPr lang="fa-IR" sz="3000" dirty="0" smtClean="0">
                <a:solidFill>
                  <a:prstClr val="black"/>
                </a:solidFill>
                <a:latin typeface="Calibri" panose="020F0502020204030204" pitchFamily="34" charset="0"/>
                <a:ea typeface="Calibri" panose="020F0502020204030204" pitchFamily="34" charset="0"/>
                <a:cs typeface="B Nazanin" panose="00000400000000000000" pitchFamily="2" charset="-78"/>
              </a:rPr>
              <a:t>)</a:t>
            </a:r>
            <a:br>
              <a:rPr lang="fa-IR" sz="3000" dirty="0" smtClean="0">
                <a:solidFill>
                  <a:prstClr val="black"/>
                </a:solidFill>
                <a:latin typeface="Calibri" panose="020F0502020204030204" pitchFamily="34" charset="0"/>
                <a:ea typeface="Calibri" panose="020F0502020204030204" pitchFamily="34" charset="0"/>
                <a:cs typeface="B Nazanin" panose="00000400000000000000" pitchFamily="2" charset="-78"/>
              </a:rPr>
            </a:br>
            <a:r>
              <a:rPr lang="fa-IR" sz="2400" dirty="0">
                <a:solidFill>
                  <a:prstClr val="black"/>
                </a:solidFill>
                <a:latin typeface="Calibri" panose="020F0502020204030204" pitchFamily="34" charset="0"/>
                <a:ea typeface="Calibri" panose="020F0502020204030204" pitchFamily="34" charset="0"/>
                <a:cs typeface="B Nazanin" panose="00000400000000000000" pitchFamily="2" charset="-78"/>
              </a:rPr>
              <a:t>1- </a:t>
            </a:r>
            <a:r>
              <a:rPr lang="fa-IR" sz="2400" dirty="0" smtClean="0">
                <a:solidFill>
                  <a:prstClr val="black"/>
                </a:solidFill>
                <a:latin typeface="Calibri" panose="020F0502020204030204" pitchFamily="34" charset="0"/>
                <a:ea typeface="Calibri" panose="020F0502020204030204" pitchFamily="34" charset="0"/>
                <a:cs typeface="B Nazanin" panose="00000400000000000000" pitchFamily="2" charset="-78"/>
              </a:rPr>
              <a:t>استادیار</a:t>
            </a:r>
            <a:r>
              <a:rPr lang="fa-IR" sz="2400" dirty="0">
                <a:solidFill>
                  <a:prstClr val="black"/>
                </a:solidFill>
                <a:latin typeface="Calibri" panose="020F0502020204030204" pitchFamily="34" charset="0"/>
                <a:ea typeface="Calibri" panose="020F0502020204030204" pitchFamily="34" charset="0"/>
                <a:cs typeface="B Nazanin" panose="00000400000000000000" pitchFamily="2" charset="-78"/>
              </a:rPr>
              <a:t>، مهندسی مکانیک، </a:t>
            </a:r>
            <a:r>
              <a:rPr lang="fa-IR" sz="2400" dirty="0" smtClean="0">
                <a:solidFill>
                  <a:prstClr val="black"/>
                </a:solidFill>
                <a:latin typeface="Calibri" panose="020F0502020204030204" pitchFamily="34" charset="0"/>
                <a:ea typeface="Calibri" panose="020F0502020204030204" pitchFamily="34" charset="0"/>
                <a:cs typeface="B Nazanin" panose="00000400000000000000" pitchFamily="2" charset="-78"/>
              </a:rPr>
              <a:t>دانشگاه </a:t>
            </a:r>
            <a:r>
              <a:rPr lang="fa-IR" sz="2400" dirty="0">
                <a:solidFill>
                  <a:prstClr val="black"/>
                </a:solidFill>
                <a:latin typeface="Calibri" panose="020F0502020204030204" pitchFamily="34" charset="0"/>
                <a:ea typeface="Calibri" panose="020F0502020204030204" pitchFamily="34" charset="0"/>
                <a:cs typeface="B Nazanin" panose="00000400000000000000" pitchFamily="2" charset="-78"/>
              </a:rPr>
              <a:t>بیرجند (بی نازنین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24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pt</a:t>
            </a:r>
            <a:r>
              <a:rPr lang="fa-IR" sz="2400" dirty="0" smtClean="0">
                <a:solidFill>
                  <a:prstClr val="black"/>
                </a:solidFill>
                <a:latin typeface="Calibri" panose="020F0502020204030204" pitchFamily="34" charset="0"/>
                <a:ea typeface="Calibri" panose="020F0502020204030204" pitchFamily="34" charset="0"/>
                <a:cs typeface="B Nazanin" panose="00000400000000000000" pitchFamily="2" charset="-78"/>
              </a:rPr>
              <a:t>)</a:t>
            </a:r>
          </a:p>
          <a:p>
            <a:pPr algn="ctr" rtl="1"/>
            <a:r>
              <a:rPr lang="fa-IR" sz="2400" dirty="0" smtClean="0">
                <a:solidFill>
                  <a:prstClr val="black"/>
                </a:solidFill>
                <a:latin typeface="Calibri" panose="020F0502020204030204" pitchFamily="34" charset="0"/>
                <a:ea typeface="Calibri" panose="020F0502020204030204" pitchFamily="34" charset="0"/>
                <a:cs typeface="B Nazanin" panose="00000400000000000000" pitchFamily="2" charset="-78"/>
              </a:rPr>
              <a:t>2- استادیار</a:t>
            </a:r>
            <a:r>
              <a:rPr lang="fa-IR" sz="2400" dirty="0">
                <a:solidFill>
                  <a:prstClr val="black"/>
                </a:solidFill>
                <a:latin typeface="Calibri" panose="020F0502020204030204" pitchFamily="34" charset="0"/>
                <a:ea typeface="Calibri" panose="020F0502020204030204" pitchFamily="34" charset="0"/>
                <a:cs typeface="B Nazanin" panose="00000400000000000000" pitchFamily="2" charset="-78"/>
              </a:rPr>
              <a:t>، مهندسی مکانیک، دانشگاه بیرجند (بی نازنین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24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pt</a:t>
            </a:r>
            <a:r>
              <a:rPr lang="fa-IR" sz="2400" dirty="0">
                <a:solidFill>
                  <a:prstClr val="black"/>
                </a:solidFill>
                <a:latin typeface="Calibri" panose="020F0502020204030204" pitchFamily="34" charset="0"/>
                <a:ea typeface="Calibri" panose="020F0502020204030204" pitchFamily="34" charset="0"/>
                <a:cs typeface="B Nazanin" panose="00000400000000000000" pitchFamily="2" charset="-78"/>
              </a:rPr>
              <a:t>) </a:t>
            </a:r>
          </a:p>
        </p:txBody>
      </p:sp>
      <p:sp>
        <p:nvSpPr>
          <p:cNvPr id="24" name="Rounded Rectangle 23"/>
          <p:cNvSpPr/>
          <p:nvPr/>
        </p:nvSpPr>
        <p:spPr>
          <a:xfrm>
            <a:off x="9421763" y="6832934"/>
            <a:ext cx="7393246" cy="423757"/>
          </a:xfrm>
          <a:prstGeom prst="roundRect">
            <a:avLst/>
          </a:prstGeom>
          <a:ln/>
        </p:spPr>
        <p:style>
          <a:lnRef idx="1">
            <a:schemeClr val="accent3"/>
          </a:lnRef>
          <a:fillRef idx="2">
            <a:schemeClr val="accent3"/>
          </a:fillRef>
          <a:effectRef idx="1">
            <a:schemeClr val="accent3"/>
          </a:effectRef>
          <a:fontRef idx="minor">
            <a:schemeClr val="dk1"/>
          </a:fontRef>
        </p:style>
        <p:txBody>
          <a:bodyPr wrap="square" lIns="0" tIns="0" rIns="0" bIns="0" rtlCol="1" anchor="ctr">
            <a:spAutoFit/>
          </a:bodyPr>
          <a:lstStyle/>
          <a:p>
            <a:pPr algn="ctr" rtl="1"/>
            <a:r>
              <a:rPr lang="fa-IR" sz="2100" b="1" dirty="0">
                <a:solidFill>
                  <a:schemeClr val="tx1"/>
                </a:solidFill>
                <a:cs typeface="B Nazanin" panose="00000400000000000000" pitchFamily="2" charset="-78"/>
              </a:rPr>
              <a:t> </a:t>
            </a:r>
            <a:r>
              <a:rPr lang="fa-IR" sz="2400" b="1" dirty="0">
                <a:solidFill>
                  <a:schemeClr val="tx1"/>
                </a:solidFill>
                <a:cs typeface="B Nazanin" panose="00000400000000000000" pitchFamily="2" charset="-78"/>
              </a:rPr>
              <a:t>چکیده </a:t>
            </a:r>
            <a:endParaRPr lang="fa-IR" sz="2400" dirty="0">
              <a:solidFill>
                <a:schemeClr val="tx1"/>
              </a:solidFill>
              <a:cs typeface="B Nazanin" panose="00000400000000000000" pitchFamily="2" charset="-78"/>
            </a:endParaRPr>
          </a:p>
        </p:txBody>
      </p:sp>
      <p:sp>
        <p:nvSpPr>
          <p:cNvPr id="25" name="Rounded Rectangle 24"/>
          <p:cNvSpPr/>
          <p:nvPr/>
        </p:nvSpPr>
        <p:spPr>
          <a:xfrm>
            <a:off x="9425890" y="11961794"/>
            <a:ext cx="7393246" cy="423757"/>
          </a:xfrm>
          <a:prstGeom prst="roundRect">
            <a:avLst/>
          </a:prstGeom>
          <a:ln/>
        </p:spPr>
        <p:style>
          <a:lnRef idx="1">
            <a:schemeClr val="accent3"/>
          </a:lnRef>
          <a:fillRef idx="2">
            <a:schemeClr val="accent3"/>
          </a:fillRef>
          <a:effectRef idx="1">
            <a:schemeClr val="accent3"/>
          </a:effectRef>
          <a:fontRef idx="minor">
            <a:schemeClr val="dk1"/>
          </a:fontRef>
        </p:style>
        <p:txBody>
          <a:bodyPr wrap="square" lIns="0" tIns="0" rIns="0" bIns="0" rtlCol="1" anchor="ctr">
            <a:spAutoFit/>
          </a:bodyPr>
          <a:lstStyle/>
          <a:p>
            <a:pPr algn="ctr" rtl="1"/>
            <a:r>
              <a:rPr lang="fa-IR" sz="2100" b="1" dirty="0">
                <a:solidFill>
                  <a:schemeClr val="tx1"/>
                </a:solidFill>
                <a:cs typeface="B Nazanin" panose="00000400000000000000" pitchFamily="2" charset="-78"/>
              </a:rPr>
              <a:t> </a:t>
            </a:r>
            <a:r>
              <a:rPr lang="fa-IR" sz="2400" b="1" dirty="0" smtClean="0">
                <a:solidFill>
                  <a:schemeClr val="tx1"/>
                </a:solidFill>
                <a:cs typeface="B Nazanin" panose="00000400000000000000" pitchFamily="2" charset="-78"/>
              </a:rPr>
              <a:t>سؤال </a:t>
            </a:r>
            <a:r>
              <a:rPr lang="fa-IR" sz="2400" b="1" dirty="0">
                <a:solidFill>
                  <a:schemeClr val="tx1"/>
                </a:solidFill>
                <a:cs typeface="B Nazanin" panose="00000400000000000000" pitchFamily="2" charset="-78"/>
              </a:rPr>
              <a:t>و هدف تحقیق</a:t>
            </a:r>
            <a:endParaRPr lang="fa-IR" sz="2400" dirty="0">
              <a:solidFill>
                <a:schemeClr val="tx1"/>
              </a:solidFill>
              <a:cs typeface="B Nazanin" panose="00000400000000000000" pitchFamily="2" charset="-78"/>
            </a:endParaRPr>
          </a:p>
        </p:txBody>
      </p:sp>
      <p:sp>
        <p:nvSpPr>
          <p:cNvPr id="26" name="Rounded Rectangle 25"/>
          <p:cNvSpPr/>
          <p:nvPr/>
        </p:nvSpPr>
        <p:spPr>
          <a:xfrm>
            <a:off x="1042603" y="6832934"/>
            <a:ext cx="7393246" cy="423757"/>
          </a:xfrm>
          <a:prstGeom prst="roundRect">
            <a:avLst/>
          </a:prstGeom>
          <a:ln/>
        </p:spPr>
        <p:style>
          <a:lnRef idx="1">
            <a:schemeClr val="accent3"/>
          </a:lnRef>
          <a:fillRef idx="2">
            <a:schemeClr val="accent3"/>
          </a:fillRef>
          <a:effectRef idx="1">
            <a:schemeClr val="accent3"/>
          </a:effectRef>
          <a:fontRef idx="minor">
            <a:schemeClr val="dk1"/>
          </a:fontRef>
        </p:style>
        <p:txBody>
          <a:bodyPr wrap="square" lIns="0" tIns="0" rIns="0" bIns="0" rtlCol="1" anchor="ctr">
            <a:spAutoFit/>
          </a:bodyPr>
          <a:lstStyle/>
          <a:p>
            <a:pPr algn="ctr" rtl="1"/>
            <a:r>
              <a:rPr lang="fa-IR" sz="2400" b="1" dirty="0">
                <a:solidFill>
                  <a:schemeClr val="tx1"/>
                </a:solidFill>
                <a:cs typeface="B Nazanin" panose="00000400000000000000" pitchFamily="2" charset="-78"/>
              </a:rPr>
              <a:t>نتایج</a:t>
            </a:r>
          </a:p>
        </p:txBody>
      </p:sp>
      <p:sp>
        <p:nvSpPr>
          <p:cNvPr id="27" name="Rounded Rectangle 26"/>
          <p:cNvSpPr/>
          <p:nvPr/>
        </p:nvSpPr>
        <p:spPr>
          <a:xfrm>
            <a:off x="1042603" y="15401886"/>
            <a:ext cx="7393246" cy="423757"/>
          </a:xfrm>
          <a:prstGeom prst="roundRect">
            <a:avLst/>
          </a:prstGeom>
          <a:ln/>
        </p:spPr>
        <p:style>
          <a:lnRef idx="1">
            <a:schemeClr val="accent3"/>
          </a:lnRef>
          <a:fillRef idx="2">
            <a:schemeClr val="accent3"/>
          </a:fillRef>
          <a:effectRef idx="1">
            <a:schemeClr val="accent3"/>
          </a:effectRef>
          <a:fontRef idx="minor">
            <a:schemeClr val="dk1"/>
          </a:fontRef>
        </p:style>
        <p:txBody>
          <a:bodyPr wrap="square" lIns="0" tIns="0" rIns="0" bIns="0" rtlCol="1" anchor="ctr">
            <a:spAutoFit/>
          </a:bodyPr>
          <a:lstStyle/>
          <a:p>
            <a:pPr algn="ctr" rtl="1"/>
            <a:r>
              <a:rPr lang="fa-IR" sz="2400" b="1" dirty="0">
                <a:solidFill>
                  <a:schemeClr val="tx1"/>
                </a:solidFill>
                <a:cs typeface="B Nazanin" panose="00000400000000000000" pitchFamily="2" charset="-78"/>
              </a:rPr>
              <a:t>جمع‌بندي</a:t>
            </a:r>
            <a:endParaRPr lang="fa-IR" sz="2400" dirty="0">
              <a:solidFill>
                <a:schemeClr val="tx1"/>
              </a:solidFill>
              <a:cs typeface="B Nazanin" panose="00000400000000000000" pitchFamily="2" charset="-78"/>
            </a:endParaRPr>
          </a:p>
        </p:txBody>
      </p:sp>
      <p:sp>
        <p:nvSpPr>
          <p:cNvPr id="29" name="Rounded Rectangle 28"/>
          <p:cNvSpPr/>
          <p:nvPr/>
        </p:nvSpPr>
        <p:spPr>
          <a:xfrm>
            <a:off x="1028918" y="20554458"/>
            <a:ext cx="7393246" cy="423757"/>
          </a:xfrm>
          <a:prstGeom prst="roundRect">
            <a:avLst/>
          </a:prstGeom>
          <a:ln/>
        </p:spPr>
        <p:style>
          <a:lnRef idx="1">
            <a:schemeClr val="accent3"/>
          </a:lnRef>
          <a:fillRef idx="2">
            <a:schemeClr val="accent3"/>
          </a:fillRef>
          <a:effectRef idx="1">
            <a:schemeClr val="accent3"/>
          </a:effectRef>
          <a:fontRef idx="minor">
            <a:schemeClr val="dk1"/>
          </a:fontRef>
        </p:style>
        <p:txBody>
          <a:bodyPr wrap="square" lIns="0" tIns="0" rIns="0" bIns="0" rtlCol="1" anchor="ctr">
            <a:spAutoFit/>
          </a:bodyPr>
          <a:lstStyle/>
          <a:p>
            <a:pPr algn="ctr" rtl="1"/>
            <a:r>
              <a:rPr lang="fa-IR" sz="2400" b="1" dirty="0">
                <a:solidFill>
                  <a:schemeClr val="tx1"/>
                </a:solidFill>
                <a:cs typeface="B Nazanin" panose="00000400000000000000" pitchFamily="2" charset="-78"/>
              </a:rPr>
              <a:t>مراجع‌</a:t>
            </a:r>
            <a:endParaRPr lang="fa-IR" sz="2400" dirty="0">
              <a:solidFill>
                <a:schemeClr val="tx1"/>
              </a:solidFill>
              <a:cs typeface="B Nazanin" panose="00000400000000000000" pitchFamily="2" charset="-78"/>
            </a:endParaRPr>
          </a:p>
        </p:txBody>
      </p:sp>
      <p:sp>
        <p:nvSpPr>
          <p:cNvPr id="30" name="Text Box 42"/>
          <p:cNvSpPr txBox="1">
            <a:spLocks noChangeArrowheads="1"/>
          </p:cNvSpPr>
          <p:nvPr/>
        </p:nvSpPr>
        <p:spPr bwMode="auto">
          <a:xfrm>
            <a:off x="9421763" y="7344991"/>
            <a:ext cx="7393246" cy="1966508"/>
          </a:xfrm>
          <a:prstGeom prst="rect">
            <a:avLst/>
          </a:prstGeom>
          <a:noFill/>
          <a:ln w="9525">
            <a:noFill/>
            <a:miter lim="800000"/>
            <a:headEnd/>
            <a:tailEnd/>
          </a:ln>
        </p:spPr>
        <p:txBody>
          <a:bodyPr wrap="square" lIns="42490" tIns="21245" rIns="42490" bIns="21245">
            <a:spAutoFit/>
          </a:bodyPr>
          <a:lstStyle/>
          <a:p>
            <a:pPr algn="just" rtl="1">
              <a:lnSpc>
                <a:spcPts val="3000"/>
              </a:lnSpc>
            </a:pPr>
            <a:r>
              <a:rPr lang="fa-IR" sz="2400" dirty="0">
                <a:solidFill>
                  <a:sysClr val="windowText" lastClr="000000"/>
                </a:solidFill>
                <a:latin typeface="XB Zar" panose="02000506090000020003" pitchFamily="2" charset="-78"/>
                <a:cs typeface="B Nazanin" panose="00000400000000000000" pitchFamily="2" charset="-78"/>
              </a:rPr>
              <a:t>در متن چكيده از ذكر مقدمات و كليات خودداري شود و مستقيماً به </a:t>
            </a:r>
            <a:r>
              <a:rPr lang="fa-IR" sz="2400" dirty="0" smtClean="0">
                <a:solidFill>
                  <a:sysClr val="windowText" lastClr="000000"/>
                </a:solidFill>
                <a:latin typeface="XB Zar" panose="02000506090000020003" pitchFamily="2" charset="-78"/>
                <a:cs typeface="B Nazanin" panose="00000400000000000000" pitchFamily="2" charset="-78"/>
              </a:rPr>
              <a:t>مسئله </a:t>
            </a:r>
            <a:r>
              <a:rPr lang="fa-IR" sz="2400" dirty="0">
                <a:solidFill>
                  <a:sysClr val="windowText" lastClr="000000"/>
                </a:solidFill>
                <a:latin typeface="XB Zar" panose="02000506090000020003" pitchFamily="2" charset="-78"/>
                <a:cs typeface="B Nazanin" panose="00000400000000000000" pitchFamily="2" charset="-78"/>
              </a:rPr>
              <a:t>مورد مطالعه و اهداف آن، اساس كار و ميزان موفقيت اين مطالعه با استناد به نتايج كار به طور مختصر اشاره شود. چكيده مقاله با قلم بی نازنين اندازه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pt</a:t>
            </a:r>
            <a:r>
              <a:rPr lang="fa-IR"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24</a:t>
            </a:r>
            <a:r>
              <a:rPr lang="fa-IR" sz="2400" dirty="0" smtClean="0">
                <a:solidFill>
                  <a:sysClr val="windowText" lastClr="000000"/>
                </a:solidFill>
                <a:latin typeface="XB Zar" panose="02000506090000020003" pitchFamily="2" charset="-78"/>
                <a:cs typeface="B Nazanin" panose="00000400000000000000" pitchFamily="2" charset="-78"/>
              </a:rPr>
              <a:t> با </a:t>
            </a:r>
            <a:r>
              <a:rPr lang="fa-IR" sz="2400" dirty="0">
                <a:solidFill>
                  <a:sysClr val="windowText" lastClr="000000"/>
                </a:solidFill>
                <a:latin typeface="XB Zar" panose="02000506090000020003" pitchFamily="2" charset="-78"/>
                <a:cs typeface="B Nazanin" panose="00000400000000000000" pitchFamily="2" charset="-78"/>
              </a:rPr>
              <a:t>فاصله خطوط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pt</a:t>
            </a:r>
            <a:r>
              <a:rPr lang="fa-IR"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30</a:t>
            </a:r>
            <a:r>
              <a:rPr lang="fa-IR" sz="2400" dirty="0" smtClean="0">
                <a:solidFill>
                  <a:sysClr val="windowText" lastClr="000000"/>
                </a:solidFill>
                <a:latin typeface="XB Zar" panose="02000506090000020003" pitchFamily="2" charset="-78"/>
                <a:cs typeface="B Nazanin" panose="00000400000000000000" pitchFamily="2" charset="-78"/>
              </a:rPr>
              <a:t> نوشته </a:t>
            </a:r>
            <a:r>
              <a:rPr lang="fa-IR" sz="2400" dirty="0">
                <a:solidFill>
                  <a:sysClr val="windowText" lastClr="000000"/>
                </a:solidFill>
                <a:latin typeface="XB Zar" panose="02000506090000020003" pitchFamily="2" charset="-78"/>
                <a:cs typeface="B Nazanin" panose="00000400000000000000" pitchFamily="2" charset="-78"/>
              </a:rPr>
              <a:t>شود. </a:t>
            </a:r>
            <a:r>
              <a:rPr lang="fa-IR" sz="2400" dirty="0" smtClean="0">
                <a:solidFill>
                  <a:sysClr val="windowText" lastClr="000000"/>
                </a:solidFill>
                <a:latin typeface="XB Zar" panose="02000506090000020003" pitchFamily="2" charset="-78"/>
                <a:cs typeface="B Nazanin" panose="00000400000000000000" pitchFamily="2" charset="-78"/>
              </a:rPr>
              <a:t>چكيده </a:t>
            </a:r>
            <a:r>
              <a:rPr lang="fa-IR" sz="2400" dirty="0">
                <a:solidFill>
                  <a:sysClr val="windowText" lastClr="000000"/>
                </a:solidFill>
                <a:latin typeface="XB Zar" panose="02000506090000020003" pitchFamily="2" charset="-78"/>
                <a:cs typeface="B Nazanin" panose="00000400000000000000" pitchFamily="2" charset="-78"/>
              </a:rPr>
              <a:t>بايد به تنهايي كامل و فقط داراي يك پاراگراف باشد. از اشاره به مراجع در چكيده خودداري شود. </a:t>
            </a:r>
            <a:endParaRPr lang="en-US" sz="2400" dirty="0">
              <a:solidFill>
                <a:sysClr val="windowText" lastClr="000000"/>
              </a:solidFill>
              <a:latin typeface="XB Zar" panose="02000506090000020003" pitchFamily="2" charset="-78"/>
              <a:cs typeface="B Nazanin" panose="00000400000000000000" pitchFamily="2" charset="-78"/>
            </a:endParaRPr>
          </a:p>
        </p:txBody>
      </p:sp>
      <p:sp>
        <p:nvSpPr>
          <p:cNvPr id="31" name="Rectangle 30"/>
          <p:cNvSpPr/>
          <p:nvPr/>
        </p:nvSpPr>
        <p:spPr>
          <a:xfrm>
            <a:off x="1080245" y="7359505"/>
            <a:ext cx="7323516" cy="1223412"/>
          </a:xfrm>
          <a:prstGeom prst="rect">
            <a:avLst/>
          </a:prstGeom>
        </p:spPr>
        <p:txBody>
          <a:bodyPr wrap="square" lIns="68580" tIns="34290" rIns="68580" bIns="34290">
            <a:spAutoFit/>
          </a:bodyPr>
          <a:lstStyle/>
          <a:p>
            <a:pPr algn="justLow" rtl="1">
              <a:lnSpc>
                <a:spcPts val="3000"/>
              </a:lnSpc>
              <a:spcAft>
                <a:spcPts val="600"/>
              </a:spcAft>
            </a:pPr>
            <a:r>
              <a:rPr lang="fa-IR" sz="2400" dirty="0">
                <a:solidFill>
                  <a:sysClr val="windowText" lastClr="000000"/>
                </a:solidFill>
                <a:cs typeface="B Nazanin" panose="00000400000000000000" pitchFamily="2" charset="-78"/>
              </a:rPr>
              <a:t>نتايج پژوهش خود را در اين قسمت ارائه دهيد. لطفا سعي شود شکل ها با کيفيت ارائه شوند. توصيه مي شود براي بيان نتايج، از شکل و جدول استفاده شود.</a:t>
            </a:r>
          </a:p>
        </p:txBody>
      </p:sp>
      <p:sp>
        <p:nvSpPr>
          <p:cNvPr id="32" name="Rectangle 31"/>
          <p:cNvSpPr/>
          <p:nvPr/>
        </p:nvSpPr>
        <p:spPr>
          <a:xfrm>
            <a:off x="1044051" y="15956923"/>
            <a:ext cx="7323516" cy="838691"/>
          </a:xfrm>
          <a:prstGeom prst="rect">
            <a:avLst/>
          </a:prstGeom>
        </p:spPr>
        <p:txBody>
          <a:bodyPr wrap="square" lIns="68580" tIns="34290" rIns="68580" bIns="34290">
            <a:spAutoFit/>
          </a:bodyPr>
          <a:lstStyle/>
          <a:p>
            <a:pPr algn="justLow" rtl="1">
              <a:lnSpc>
                <a:spcPts val="3000"/>
              </a:lnSpc>
              <a:spcAft>
                <a:spcPts val="600"/>
              </a:spcAft>
            </a:pPr>
            <a:r>
              <a:rPr lang="fa-IR" sz="2400" dirty="0" smtClean="0">
                <a:solidFill>
                  <a:sysClr val="windowText" lastClr="000000"/>
                </a:solidFill>
                <a:cs typeface="B Nazanin" panose="00000400000000000000" pitchFamily="2" charset="-78"/>
              </a:rPr>
              <a:t>وجود </a:t>
            </a:r>
            <a:r>
              <a:rPr lang="fa-IR" sz="2400" dirty="0">
                <a:solidFill>
                  <a:sysClr val="windowText" lastClr="000000"/>
                </a:solidFill>
                <a:cs typeface="B Nazanin" panose="00000400000000000000" pitchFamily="2" charset="-78"/>
              </a:rPr>
              <a:t>بخش جمع‌بندي و نتيجه‌گيري الزامي است. جمع بندی مقاله با قلم بی نازنين </a:t>
            </a:r>
            <a:r>
              <a:rPr lang="fa-IR" sz="2400" dirty="0" smtClean="0">
                <a:solidFill>
                  <a:sysClr val="windowText" lastClr="000000"/>
                </a:solidFill>
                <a:cs typeface="B Nazanin" panose="00000400000000000000" pitchFamily="2" charset="-78"/>
              </a:rPr>
              <a:t>اندازه</a:t>
            </a:r>
            <a:r>
              <a:rPr lang="en-US" sz="2400" dirty="0" smtClean="0">
                <a:solidFill>
                  <a:sysClr val="windowText" lastClr="000000"/>
                </a:solidFill>
                <a:cs typeface="B Nazanin" panose="00000400000000000000" pitchFamily="2" charset="-78"/>
              </a:rPr>
              <a:t>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24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fa-IR" sz="2400" dirty="0" smtClean="0">
                <a:solidFill>
                  <a:sysClr val="windowText" lastClr="000000"/>
                </a:solidFill>
                <a:cs typeface="B Nazanin" panose="00000400000000000000" pitchFamily="2" charset="-78"/>
              </a:rPr>
              <a:t>با </a:t>
            </a:r>
            <a:r>
              <a:rPr lang="fa-IR" sz="2400" dirty="0">
                <a:solidFill>
                  <a:sysClr val="windowText" lastClr="000000"/>
                </a:solidFill>
                <a:cs typeface="B Nazanin" panose="00000400000000000000" pitchFamily="2" charset="-78"/>
              </a:rPr>
              <a:t>فاصله </a:t>
            </a:r>
            <a:r>
              <a:rPr lang="fa-IR" sz="2400" dirty="0" smtClean="0">
                <a:solidFill>
                  <a:sysClr val="windowText" lastClr="000000"/>
                </a:solidFill>
                <a:cs typeface="B Nazanin" panose="00000400000000000000" pitchFamily="2" charset="-78"/>
              </a:rPr>
              <a:t>خطوط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30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pt</a:t>
            </a:r>
            <a:r>
              <a:rPr lang="fa-IR" sz="2400" dirty="0">
                <a:latin typeface="Times New Roman" panose="02020603050405020304" pitchFamily="18" charset="0"/>
                <a:ea typeface="Times New Roman" panose="02020603050405020304" pitchFamily="18" charset="0"/>
                <a:cs typeface="Times New Roman" panose="02020603050405020304" pitchFamily="18" charset="0"/>
              </a:rPr>
              <a:t> </a:t>
            </a:r>
            <a:r>
              <a:rPr lang="fa-IR" sz="2400" dirty="0" smtClean="0">
                <a:solidFill>
                  <a:sysClr val="windowText" lastClr="000000"/>
                </a:solidFill>
                <a:cs typeface="B Nazanin" panose="00000400000000000000" pitchFamily="2" charset="-78"/>
              </a:rPr>
              <a:t>نوشته </a:t>
            </a:r>
            <a:r>
              <a:rPr lang="fa-IR" sz="2400" dirty="0">
                <a:solidFill>
                  <a:sysClr val="windowText" lastClr="000000"/>
                </a:solidFill>
                <a:cs typeface="B Nazanin" panose="00000400000000000000" pitchFamily="2" charset="-78"/>
              </a:rPr>
              <a:t>شود. </a:t>
            </a:r>
          </a:p>
        </p:txBody>
      </p:sp>
      <p:sp>
        <p:nvSpPr>
          <p:cNvPr id="33" name="Text Box 3"/>
          <p:cNvSpPr txBox="1">
            <a:spLocks noChangeArrowheads="1"/>
          </p:cNvSpPr>
          <p:nvPr/>
        </p:nvSpPr>
        <p:spPr bwMode="auto">
          <a:xfrm>
            <a:off x="1077552" y="21069491"/>
            <a:ext cx="7358297" cy="31123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27432" tIns="27432" rIns="27432" bIns="27432" numCol="1" anchor="t" anchorCtr="0" compatLnSpc="1">
            <a:prstTxWarp prst="textNoShape">
              <a:avLst/>
            </a:prstTxWarp>
          </a:bodyPr>
          <a:lstStyle/>
          <a:p>
            <a:pPr algn="just" rtl="1">
              <a:lnSpc>
                <a:spcPts val="3000"/>
              </a:lnSpc>
            </a:pPr>
            <a:r>
              <a:rPr lang="ar-SA" sz="2400" dirty="0">
                <a:latin typeface="Times New Roman" panose="02020603050405020304" pitchFamily="18" charset="0"/>
                <a:ea typeface="Times New Roman" panose="02020603050405020304" pitchFamily="18" charset="0"/>
                <a:cs typeface="B Nazanin" panose="00000400000000000000" pitchFamily="2" charset="-78"/>
              </a:rPr>
              <a:t>مشخصات هر مرجع به صورت كامل و در قالب استاندارد ذكر شود. </a:t>
            </a:r>
            <a:r>
              <a:rPr lang="ar-SA" sz="2400" dirty="0" smtClean="0">
                <a:latin typeface="Times New Roman" panose="02020603050405020304" pitchFamily="18" charset="0"/>
                <a:ea typeface="Times New Roman" panose="02020603050405020304" pitchFamily="18" charset="0"/>
                <a:cs typeface="B Nazanin" panose="00000400000000000000" pitchFamily="2" charset="-78"/>
              </a:rPr>
              <a:t>مراجع </a:t>
            </a:r>
            <a:r>
              <a:rPr lang="ar-SA" sz="2400" dirty="0">
                <a:latin typeface="Times New Roman" panose="02020603050405020304" pitchFamily="18" charset="0"/>
                <a:ea typeface="Times New Roman" panose="02020603050405020304" pitchFamily="18" charset="0"/>
                <a:cs typeface="B Nazanin" panose="00000400000000000000" pitchFamily="2" charset="-78"/>
              </a:rPr>
              <a:t>را با قلم </a:t>
            </a:r>
            <a:r>
              <a:rPr lang="fa-IR" sz="2400" dirty="0" smtClean="0">
                <a:latin typeface="Times New Roman" panose="02020603050405020304" pitchFamily="18" charset="0"/>
                <a:ea typeface="Times New Roman" panose="02020603050405020304" pitchFamily="18" charset="0"/>
                <a:cs typeface="B Nazanin" panose="00000400000000000000" pitchFamily="2" charset="-78"/>
              </a:rPr>
              <a:t>تایمز</a:t>
            </a:r>
            <a:r>
              <a:rPr lang="en-US" sz="2200" dirty="0" smtClean="0">
                <a:latin typeface="Times New Roman" panose="02020603050405020304" pitchFamily="18" charset="0"/>
                <a:ea typeface="Times New Roman" panose="02020603050405020304" pitchFamily="18" charset="0"/>
                <a:cs typeface="B Nazanin" panose="00000400000000000000" pitchFamily="2" charset="-78"/>
              </a:rPr>
              <a:t>22 </a:t>
            </a:r>
            <a:r>
              <a:rPr lang="en-US" sz="2200" dirty="0" err="1" smtClean="0">
                <a:latin typeface="Times New Roman" panose="02020603050405020304" pitchFamily="18" charset="0"/>
                <a:ea typeface="Times New Roman" panose="02020603050405020304" pitchFamily="18" charset="0"/>
                <a:cs typeface="B Nazanin" panose="00000400000000000000" pitchFamily="2" charset="-78"/>
              </a:rPr>
              <a:t>pt</a:t>
            </a:r>
            <a:r>
              <a:rPr lang="en-US" sz="2400" dirty="0" smtClean="0">
                <a:latin typeface="Times New Roman" panose="02020603050405020304" pitchFamily="18" charset="0"/>
                <a:ea typeface="Times New Roman" panose="02020603050405020304" pitchFamily="18" charset="0"/>
                <a:cs typeface="B Nazanin" panose="00000400000000000000" pitchFamily="2" charset="-78"/>
              </a:rPr>
              <a:t> </a:t>
            </a:r>
            <a:r>
              <a:rPr lang="ar-SA" sz="2400" dirty="0" smtClean="0">
                <a:latin typeface="Times New Roman" panose="02020603050405020304" pitchFamily="18" charset="0"/>
                <a:ea typeface="Times New Roman" panose="02020603050405020304" pitchFamily="18" charset="0"/>
                <a:cs typeface="B Nazanin" panose="00000400000000000000" pitchFamily="2" charset="-78"/>
              </a:rPr>
              <a:t> </a:t>
            </a:r>
            <a:r>
              <a:rPr lang="ar-SA" sz="2400" dirty="0">
                <a:latin typeface="Times New Roman" panose="02020603050405020304" pitchFamily="18" charset="0"/>
                <a:ea typeface="Times New Roman" panose="02020603050405020304" pitchFamily="18" charset="0"/>
                <a:cs typeface="B Nazanin" panose="00000400000000000000" pitchFamily="2" charset="-78"/>
              </a:rPr>
              <a:t>نازك تايپ نماييد</a:t>
            </a:r>
            <a:r>
              <a:rPr lang="ar-SA" sz="2400" dirty="0" smtClean="0">
                <a:latin typeface="Times New Roman" panose="02020603050405020304" pitchFamily="18" charset="0"/>
                <a:ea typeface="Times New Roman" panose="02020603050405020304" pitchFamily="18" charset="0"/>
                <a:cs typeface="B Nazanin" panose="00000400000000000000" pitchFamily="2" charset="-78"/>
              </a:rPr>
              <a:t>.</a:t>
            </a:r>
            <a:endParaRPr lang="en-US" sz="2400" dirty="0" smtClean="0">
              <a:latin typeface="Times New Roman" panose="02020603050405020304" pitchFamily="18" charset="0"/>
              <a:ea typeface="Times New Roman" panose="02020603050405020304" pitchFamily="18" charset="0"/>
              <a:cs typeface="B Nazanin" panose="00000400000000000000" pitchFamily="2" charset="-78"/>
            </a:endParaRPr>
          </a:p>
          <a:p>
            <a:pPr algn="just">
              <a:lnSpc>
                <a:spcPts val="3000"/>
              </a:lnSpc>
            </a:pP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ea typeface="Times New Roman" panose="02020603050405020304" pitchFamily="18" charset="0"/>
                <a:cs typeface="B Nazanin" panose="00000400000000000000" pitchFamily="2" charset="-78"/>
              </a:rPr>
              <a:t>W</a:t>
            </a:r>
            <a:r>
              <a:rPr lang="en-US" sz="2200" dirty="0">
                <a:latin typeface="Times New Roman" panose="02020603050405020304" pitchFamily="18" charset="0"/>
                <a:ea typeface="Times New Roman" panose="02020603050405020304" pitchFamily="18" charset="0"/>
                <a:cs typeface="B Nazanin" panose="00000400000000000000" pitchFamily="2" charset="-78"/>
              </a:rPr>
              <a:t>. F. </a:t>
            </a:r>
            <a:r>
              <a:rPr lang="en-US" sz="2200" dirty="0" err="1">
                <a:latin typeface="Times New Roman" panose="02020603050405020304" pitchFamily="18" charset="0"/>
                <a:ea typeface="Times New Roman" panose="02020603050405020304" pitchFamily="18" charset="0"/>
                <a:cs typeface="B Nazanin" panose="00000400000000000000" pitchFamily="2" charset="-78"/>
              </a:rPr>
              <a:t>Stoecker</a:t>
            </a:r>
            <a:r>
              <a:rPr lang="en-US" sz="2200" dirty="0">
                <a:latin typeface="Times New Roman" panose="02020603050405020304" pitchFamily="18" charset="0"/>
                <a:ea typeface="Times New Roman" panose="02020603050405020304" pitchFamily="18" charset="0"/>
                <a:cs typeface="B Nazanin" panose="00000400000000000000" pitchFamily="2" charset="-78"/>
              </a:rPr>
              <a:t>, J. W. Jones, Refrigeration and Air Conditioning, Second Edition, McGraw-Hill, 1983.</a:t>
            </a:r>
            <a:endParaRPr lang="fa-IR" sz="2200" dirty="0">
              <a:latin typeface="Times New Roman" panose="02020603050405020304" pitchFamily="18" charset="0"/>
              <a:ea typeface="Times New Roman" panose="02020603050405020304" pitchFamily="18" charset="0"/>
              <a:cs typeface="B Nazanin" panose="00000400000000000000" pitchFamily="2" charset="-78"/>
            </a:endParaRPr>
          </a:p>
          <a:p>
            <a:pPr algn="justLow">
              <a:lnSpc>
                <a:spcPts val="3000"/>
              </a:lnSpc>
            </a:pPr>
            <a:r>
              <a:rPr lang="en-US" sz="2200" dirty="0">
                <a:latin typeface="Times New Roman" panose="02020603050405020304" pitchFamily="18" charset="0"/>
                <a:ea typeface="Times New Roman" panose="02020603050405020304" pitchFamily="18" charset="0"/>
                <a:cs typeface="Times New Roman" panose="02020603050405020304" pitchFamily="18" charset="0"/>
              </a:rPr>
              <a:t>• G.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Heidarinejad</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S.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Delfani</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J.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Esmaeelian</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M.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Heidarinejad</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Principles and Applications of Evaporative Coolers, Building and Housing Research Center, BHRC Publication No. B-469, 2007. [</a:t>
            </a:r>
            <a:r>
              <a:rPr lang="en-US" sz="2200" dirty="0" smtClean="0">
                <a:latin typeface="Times New Roman" panose="02020603050405020304" pitchFamily="18" charset="0"/>
                <a:ea typeface="Times New Roman" panose="02020603050405020304" pitchFamily="18" charset="0"/>
                <a:cs typeface="Times New Roman" panose="02020603050405020304" pitchFamily="18" charset="0"/>
              </a:rPr>
              <a:t>in Persian]</a:t>
            </a:r>
            <a:endParaRPr lang="en-US" sz="2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rtl="1">
              <a:lnSpc>
                <a:spcPts val="3000"/>
              </a:lnSpc>
            </a:pPr>
            <a:endParaRPr lang="fa-IR" sz="2400" dirty="0">
              <a:latin typeface="Times New Roman" panose="02020603050405020304" pitchFamily="18" charset="0"/>
              <a:ea typeface="Times New Roman" panose="02020603050405020304" pitchFamily="18" charset="0"/>
              <a:cs typeface="B Nazanin" panose="00000400000000000000" pitchFamily="2" charset="-78"/>
            </a:endParaRPr>
          </a:p>
          <a:p>
            <a:pPr algn="just" rtl="1">
              <a:lnSpc>
                <a:spcPts val="3000"/>
              </a:lnSpc>
            </a:pPr>
            <a:endParaRPr lang="fa-IR" sz="2400" dirty="0" smtClean="0">
              <a:latin typeface="Times New Roman" panose="02020603050405020304" pitchFamily="18" charset="0"/>
              <a:ea typeface="Times New Roman" panose="02020603050405020304" pitchFamily="18" charset="0"/>
              <a:cs typeface="B Nazanin" panose="00000400000000000000" pitchFamily="2" charset="-78"/>
            </a:endParaRPr>
          </a:p>
          <a:p>
            <a:pPr algn="just" rtl="1">
              <a:lnSpc>
                <a:spcPts val="3000"/>
              </a:lnSpc>
            </a:pPr>
            <a:endParaRPr lang="fa-IR" sz="2400" dirty="0">
              <a:latin typeface="Times New Roman" panose="02020603050405020304" pitchFamily="18" charset="0"/>
              <a:ea typeface="Times New Roman" panose="02020603050405020304" pitchFamily="18" charset="0"/>
              <a:cs typeface="B Nazanin" panose="00000400000000000000" pitchFamily="2" charset="-78"/>
            </a:endParaRPr>
          </a:p>
          <a:p>
            <a:pPr algn="just" rtl="1">
              <a:lnSpc>
                <a:spcPts val="3000"/>
              </a:lnSpc>
            </a:pPr>
            <a:endParaRPr lang="fa-IR" sz="2400" dirty="0" smtClean="0">
              <a:latin typeface="Times New Roman" panose="02020603050405020304" pitchFamily="18" charset="0"/>
              <a:ea typeface="Times New Roman" panose="02020603050405020304" pitchFamily="18" charset="0"/>
              <a:cs typeface="B Nazanin" panose="00000400000000000000" pitchFamily="2" charset="-78"/>
            </a:endParaRPr>
          </a:p>
          <a:p>
            <a:pPr indent="209550" algn="just" rtl="1">
              <a:lnSpc>
                <a:spcPts val="3000"/>
              </a:lnSpc>
            </a:pPr>
            <a:endParaRPr lang="en-US" sz="1800" dirty="0">
              <a:latin typeface="Times New Roman" panose="02020603050405020304" pitchFamily="18" charset="0"/>
              <a:cs typeface="B Nazanin" panose="00000400000000000000" pitchFamily="2" charset="-78"/>
            </a:endParaRPr>
          </a:p>
        </p:txBody>
      </p:sp>
      <p:sp>
        <p:nvSpPr>
          <p:cNvPr id="34" name="Rectangle 33"/>
          <p:cNvSpPr/>
          <p:nvPr/>
        </p:nvSpPr>
        <p:spPr>
          <a:xfrm>
            <a:off x="9396862" y="12529567"/>
            <a:ext cx="7496115" cy="1223412"/>
          </a:xfrm>
          <a:prstGeom prst="rect">
            <a:avLst/>
          </a:prstGeom>
        </p:spPr>
        <p:txBody>
          <a:bodyPr wrap="square" lIns="68580" tIns="34290" rIns="68580" bIns="34290">
            <a:spAutoFit/>
          </a:bodyPr>
          <a:lstStyle/>
          <a:p>
            <a:pPr algn="justLow" rtl="1">
              <a:lnSpc>
                <a:spcPts val="3000"/>
              </a:lnSpc>
              <a:spcAft>
                <a:spcPts val="600"/>
              </a:spcAft>
            </a:pPr>
            <a:r>
              <a:rPr lang="fa-IR" sz="2400" dirty="0">
                <a:solidFill>
                  <a:sysClr val="windowText" lastClr="000000"/>
                </a:solidFill>
                <a:cs typeface="B Nazanin" panose="00000400000000000000" pitchFamily="2" charset="-78"/>
              </a:rPr>
              <a:t>تعريف شفاف صورت مسئله و نياز به انجام پژوهش بايد در اين قسمت ارائه شود. مي توانيد براي شفاف سازي صورت مسئله، مروري بسيار کوتاه بر تاريخچه موضوع داشته باشيد. استفاده از شکل براي بيان صورت مسئله توصيه مي‏شود.</a:t>
            </a:r>
          </a:p>
        </p:txBody>
      </p:sp>
      <p:cxnSp>
        <p:nvCxnSpPr>
          <p:cNvPr id="35" name="Straight Connector 34"/>
          <p:cNvCxnSpPr/>
          <p:nvPr/>
        </p:nvCxnSpPr>
        <p:spPr>
          <a:xfrm>
            <a:off x="617338" y="6552903"/>
            <a:ext cx="16767576" cy="21652"/>
          </a:xfrm>
          <a:prstGeom prst="line">
            <a:avLst/>
          </a:prstGeom>
          <a:ln w="76200">
            <a:solidFill>
              <a:srgbClr val="00B050"/>
            </a:solidFill>
          </a:ln>
        </p:spPr>
        <p:style>
          <a:lnRef idx="3">
            <a:schemeClr val="accent1"/>
          </a:lnRef>
          <a:fillRef idx="0">
            <a:schemeClr val="accent1"/>
          </a:fillRef>
          <a:effectRef idx="2">
            <a:schemeClr val="accent1"/>
          </a:effectRef>
          <a:fontRef idx="minor">
            <a:schemeClr val="tx1"/>
          </a:fontRef>
        </p:style>
      </p:cxnSp>
      <p:pic>
        <p:nvPicPr>
          <p:cNvPr id="36" name="Picture 35" descr="C:\Users\mor\Desktop\5.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193" y="8930679"/>
            <a:ext cx="6888066" cy="2845237"/>
          </a:xfrm>
          <a:prstGeom prst="rect">
            <a:avLst/>
          </a:prstGeom>
          <a:noFill/>
          <a:ln>
            <a:noFill/>
          </a:ln>
        </p:spPr>
      </p:pic>
      <p:sp>
        <p:nvSpPr>
          <p:cNvPr id="37" name="Rectangle 36"/>
          <p:cNvSpPr/>
          <p:nvPr/>
        </p:nvSpPr>
        <p:spPr>
          <a:xfrm>
            <a:off x="1837468" y="11782687"/>
            <a:ext cx="5435465" cy="392415"/>
          </a:xfrm>
          <a:prstGeom prst="rect">
            <a:avLst/>
          </a:prstGeom>
        </p:spPr>
        <p:txBody>
          <a:bodyPr wrap="square" lIns="68580" tIns="34290" rIns="68580" bIns="34290">
            <a:spAutoFit/>
          </a:bodyPr>
          <a:lstStyle/>
          <a:p>
            <a:pPr algn="ctr" rtl="1"/>
            <a:r>
              <a:rPr lang="fa-IR" sz="2100" dirty="0">
                <a:solidFill>
                  <a:sysClr val="windowText" lastClr="000000"/>
                </a:solidFill>
                <a:latin typeface="XB Zar" panose="02000506090000020003" pitchFamily="2" charset="-78"/>
                <a:cs typeface="B Nazanin" panose="00000400000000000000" pitchFamily="2" charset="-78"/>
              </a:rPr>
              <a:t>کانتورهای دما برای ورودی‏ها نواری شکل روی بدنه</a:t>
            </a:r>
            <a:endParaRPr lang="en-US" sz="2100" dirty="0"/>
          </a:p>
        </p:txBody>
      </p:sp>
      <p:pic>
        <p:nvPicPr>
          <p:cNvPr id="38" name="Picture 37" descr="C:\Users\mor\Desktop\Picture3.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2311" y="14600623"/>
            <a:ext cx="6727556" cy="3433556"/>
          </a:xfrm>
          <a:prstGeom prst="rect">
            <a:avLst/>
          </a:prstGeom>
          <a:noFill/>
          <a:ln>
            <a:noFill/>
          </a:ln>
        </p:spPr>
      </p:pic>
      <p:sp>
        <p:nvSpPr>
          <p:cNvPr id="39" name="Rectangle 38"/>
          <p:cNvSpPr/>
          <p:nvPr/>
        </p:nvSpPr>
        <p:spPr>
          <a:xfrm>
            <a:off x="10612158" y="17922166"/>
            <a:ext cx="5435465" cy="392415"/>
          </a:xfrm>
          <a:prstGeom prst="rect">
            <a:avLst/>
          </a:prstGeom>
        </p:spPr>
        <p:txBody>
          <a:bodyPr wrap="square" lIns="68580" tIns="34290" rIns="68580" bIns="34290">
            <a:spAutoFit/>
          </a:bodyPr>
          <a:lstStyle/>
          <a:p>
            <a:pPr algn="ctr" rtl="1"/>
            <a:r>
              <a:rPr lang="fa-IR" sz="2100" dirty="0">
                <a:solidFill>
                  <a:sysClr val="windowText" lastClr="000000"/>
                </a:solidFill>
                <a:latin typeface="XB Zar" panose="02000506090000020003" pitchFamily="2" charset="-78"/>
                <a:cs typeface="B Nazanin" panose="00000400000000000000" pitchFamily="2" charset="-78"/>
              </a:rPr>
              <a:t>جانمایی سه نوع دریچه ورودی</a:t>
            </a:r>
            <a:endParaRPr lang="en-US" sz="2100" dirty="0"/>
          </a:p>
        </p:txBody>
      </p:sp>
      <mc:AlternateContent xmlns:mc="http://schemas.openxmlformats.org/markup-compatibility/2006">
        <mc:Choice xmlns:a14="http://schemas.microsoft.com/office/drawing/2010/main" Requires="a14">
          <p:sp>
            <p:nvSpPr>
              <p:cNvPr id="40" name="Rectangle 39"/>
              <p:cNvSpPr/>
              <p:nvPr/>
            </p:nvSpPr>
            <p:spPr>
              <a:xfrm>
                <a:off x="9891219" y="21918268"/>
                <a:ext cx="3941272" cy="476092"/>
              </a:xfrm>
              <a:prstGeom prst="rect">
                <a:avLst/>
              </a:prstGeom>
            </p:spPr>
            <p:txBody>
              <a:bodyPr wrap="none" lIns="68580" tIns="34290" rIns="68580" bIns="34290">
                <a:spAutoFit/>
              </a:bodyPr>
              <a:lstStyle/>
              <a:p>
                <a:pPr/>
                <a14:m>
                  <m:oMathPara xmlns:m="http://schemas.openxmlformats.org/officeDocument/2006/math">
                    <m:oMathParaPr>
                      <m:jc m:val="centerGroup"/>
                    </m:oMathParaPr>
                    <m:oMath xmlns:m="http://schemas.openxmlformats.org/officeDocument/2006/math">
                      <m:r>
                        <a:rPr lang="en-US" sz="2200" i="1">
                          <a:latin typeface="Cambria Math"/>
                          <a:ea typeface="MS Mincho"/>
                          <a:cs typeface="B Nazanin"/>
                        </a:rPr>
                        <m:t>𝜌</m:t>
                      </m:r>
                      <m:d>
                        <m:dPr>
                          <m:ctrlPr>
                            <a:rPr lang="en-US" sz="2200" i="1">
                              <a:latin typeface="Cambria Math"/>
                              <a:cs typeface="B Nazanin"/>
                            </a:rPr>
                          </m:ctrlPr>
                        </m:dPr>
                        <m:e>
                          <m:acc>
                            <m:accPr>
                              <m:chr m:val="⃗"/>
                              <m:ctrlPr>
                                <a:rPr lang="en-US" sz="2200" i="1">
                                  <a:latin typeface="Cambria Math"/>
                                  <a:cs typeface="B Nazanin"/>
                                </a:rPr>
                              </m:ctrlPr>
                            </m:accPr>
                            <m:e>
                              <m:r>
                                <a:rPr lang="en-US" sz="2200" i="1">
                                  <a:latin typeface="Cambria Math"/>
                                  <a:ea typeface="MS Mincho"/>
                                  <a:cs typeface="B Nazanin"/>
                                </a:rPr>
                                <m:t>𝑉</m:t>
                              </m:r>
                              <m:r>
                                <a:rPr lang="en-US" sz="2200" i="1">
                                  <a:latin typeface="Cambria Math"/>
                                  <a:ea typeface="MS Mincho"/>
                                  <a:cs typeface="B Nazanin"/>
                                </a:rPr>
                                <m:t>.</m:t>
                              </m:r>
                            </m:e>
                          </m:acc>
                          <m:r>
                            <a:rPr lang="en-US" sz="2200">
                              <a:latin typeface="Cambria Math"/>
                              <a:ea typeface="MS Mincho"/>
                              <a:cs typeface="B Nazanin"/>
                            </a:rPr>
                            <m:t>𝛻</m:t>
                          </m:r>
                          <m:acc>
                            <m:accPr>
                              <m:chr m:val="⃗"/>
                              <m:ctrlPr>
                                <a:rPr lang="en-US" sz="2200" i="1">
                                  <a:latin typeface="Cambria Math"/>
                                  <a:cs typeface="B Nazanin"/>
                                </a:rPr>
                              </m:ctrlPr>
                            </m:accPr>
                            <m:e>
                              <m:r>
                                <a:rPr lang="en-US" sz="2200" i="1">
                                  <a:latin typeface="Cambria Math"/>
                                  <a:ea typeface="MS Mincho"/>
                                  <a:cs typeface="B Nazanin"/>
                                </a:rPr>
                                <m:t>𝑉</m:t>
                              </m:r>
                            </m:e>
                          </m:acc>
                        </m:e>
                      </m:d>
                      <m:r>
                        <a:rPr lang="en-US" sz="2200" i="1">
                          <a:latin typeface="Cambria Math"/>
                          <a:ea typeface="MS Mincho"/>
                          <a:cs typeface="B Nazanin"/>
                        </a:rPr>
                        <m:t>=−</m:t>
                      </m:r>
                      <m:r>
                        <a:rPr lang="en-US" sz="2200">
                          <a:latin typeface="Cambria Math"/>
                          <a:ea typeface="MS Mincho"/>
                          <a:cs typeface="B Nazanin"/>
                        </a:rPr>
                        <m:t>𝛻</m:t>
                      </m:r>
                      <m:r>
                        <a:rPr lang="en-US" sz="2200" i="1">
                          <a:latin typeface="Cambria Math"/>
                          <a:ea typeface="MS Mincho"/>
                          <a:cs typeface="B Nazanin"/>
                        </a:rPr>
                        <m:t>𝑃</m:t>
                      </m:r>
                      <m:r>
                        <a:rPr lang="en-US" sz="2200" i="1">
                          <a:latin typeface="Cambria Math"/>
                          <a:ea typeface="MS Mincho"/>
                          <a:cs typeface="B Nazanin"/>
                        </a:rPr>
                        <m:t>+</m:t>
                      </m:r>
                      <m:sSub>
                        <m:sSubPr>
                          <m:ctrlPr>
                            <a:rPr lang="en-US" sz="2200" i="1">
                              <a:latin typeface="Cambria Math"/>
                              <a:cs typeface="B Nazanin"/>
                            </a:rPr>
                          </m:ctrlPr>
                        </m:sSubPr>
                        <m:e>
                          <m:r>
                            <a:rPr lang="en-US" sz="2200" i="1">
                              <a:latin typeface="Cambria Math"/>
                              <a:ea typeface="MS Mincho"/>
                              <a:cs typeface="B Nazanin"/>
                            </a:rPr>
                            <m:t>𝜇</m:t>
                          </m:r>
                        </m:e>
                        <m:sub>
                          <m:r>
                            <m:rPr>
                              <m:sty m:val="p"/>
                            </m:rPr>
                            <a:rPr lang="en-US" sz="2200">
                              <a:latin typeface="Cambria Math"/>
                              <a:ea typeface="MS Mincho"/>
                              <a:cs typeface="B Nazanin"/>
                            </a:rPr>
                            <m:t>eff</m:t>
                          </m:r>
                        </m:sub>
                      </m:sSub>
                      <m:sSup>
                        <m:sSupPr>
                          <m:ctrlPr>
                            <a:rPr lang="en-US" sz="2200" i="1">
                              <a:latin typeface="Cambria Math"/>
                              <a:cs typeface="B Nazanin"/>
                            </a:rPr>
                          </m:ctrlPr>
                        </m:sSupPr>
                        <m:e>
                          <m:r>
                            <a:rPr lang="en-US" sz="2200">
                              <a:latin typeface="Cambria Math"/>
                              <a:ea typeface="MS Mincho"/>
                              <a:cs typeface="B Nazanin"/>
                            </a:rPr>
                            <m:t>𝛻</m:t>
                          </m:r>
                        </m:e>
                        <m:sup>
                          <m:r>
                            <a:rPr lang="en-US" sz="2200" i="1">
                              <a:latin typeface="Cambria Math"/>
                              <a:ea typeface="MS Mincho"/>
                              <a:cs typeface="B Nazanin"/>
                            </a:rPr>
                            <m:t>2</m:t>
                          </m:r>
                        </m:sup>
                      </m:sSup>
                      <m:acc>
                        <m:accPr>
                          <m:chr m:val="⃗"/>
                          <m:ctrlPr>
                            <a:rPr lang="en-US" sz="2200" i="1">
                              <a:latin typeface="Cambria Math"/>
                              <a:cs typeface="B Nazanin"/>
                            </a:rPr>
                          </m:ctrlPr>
                        </m:accPr>
                        <m:e>
                          <m:r>
                            <a:rPr lang="en-US" sz="2200" i="1">
                              <a:latin typeface="Cambria Math"/>
                              <a:ea typeface="MS Mincho"/>
                              <a:cs typeface="B Nazanin"/>
                            </a:rPr>
                            <m:t>𝑉</m:t>
                          </m:r>
                        </m:e>
                      </m:acc>
                      <m:r>
                        <a:rPr lang="en-US" sz="2200" i="1">
                          <a:latin typeface="Cambria Math"/>
                          <a:ea typeface="MS Mincho"/>
                          <a:cs typeface="B Nazanin"/>
                        </a:rPr>
                        <m:t>+</m:t>
                      </m:r>
                      <m:acc>
                        <m:accPr>
                          <m:chr m:val="⃗"/>
                          <m:ctrlPr>
                            <a:rPr lang="en-US" sz="2200" i="1">
                              <a:latin typeface="Cambria Math"/>
                              <a:cs typeface="B Nazanin"/>
                            </a:rPr>
                          </m:ctrlPr>
                        </m:accPr>
                        <m:e>
                          <m:r>
                            <a:rPr lang="en-US" sz="2200" i="1">
                              <a:latin typeface="Cambria Math"/>
                              <a:ea typeface="MS Mincho"/>
                              <a:cs typeface="B Nazanin"/>
                            </a:rPr>
                            <m:t>𝑠</m:t>
                          </m:r>
                        </m:e>
                      </m:acc>
                    </m:oMath>
                  </m:oMathPara>
                </a14:m>
                <a:endParaRPr lang="en-US" sz="2200" dirty="0"/>
              </a:p>
            </p:txBody>
          </p:sp>
        </mc:Choice>
        <mc:Fallback>
          <p:sp>
            <p:nvSpPr>
              <p:cNvPr id="40" name="Rectangle 39"/>
              <p:cNvSpPr>
                <a:spLocks noRot="1" noChangeAspect="1" noMove="1" noResize="1" noEditPoints="1" noAdjustHandles="1" noChangeArrowheads="1" noChangeShapeType="1" noTextEdit="1"/>
              </p:cNvSpPr>
              <p:nvPr/>
            </p:nvSpPr>
            <p:spPr>
              <a:xfrm>
                <a:off x="9891219" y="21918268"/>
                <a:ext cx="3941272" cy="476092"/>
              </a:xfrm>
              <a:prstGeom prst="rect">
                <a:avLst/>
              </a:prstGeom>
              <a:blipFill rotWithShape="1">
                <a:blip r:embed="rId5"/>
                <a:stretch>
                  <a:fillRect/>
                </a:stretch>
              </a:blipFill>
            </p:spPr>
            <p:txBody>
              <a:bodyPr/>
              <a:lstStyle/>
              <a:p>
                <a:r>
                  <a:rPr lang="fa-IR">
                    <a:noFill/>
                  </a:rPr>
                  <a:t> </a:t>
                </a:r>
              </a:p>
            </p:txBody>
          </p:sp>
        </mc:Fallback>
      </mc:AlternateContent>
      <p:sp>
        <p:nvSpPr>
          <p:cNvPr id="41" name="Rectangle 40"/>
          <p:cNvSpPr/>
          <p:nvPr/>
        </p:nvSpPr>
        <p:spPr>
          <a:xfrm>
            <a:off x="9425890" y="19070786"/>
            <a:ext cx="7467092" cy="1667693"/>
          </a:xfrm>
          <a:prstGeom prst="rect">
            <a:avLst/>
          </a:prstGeom>
        </p:spPr>
        <p:txBody>
          <a:bodyPr wrap="square" lIns="68580" tIns="34290" rIns="68580" bIns="34290">
            <a:spAutoFit/>
          </a:bodyPr>
          <a:lstStyle/>
          <a:p>
            <a:pPr algn="justLow" rtl="1">
              <a:lnSpc>
                <a:spcPts val="3000"/>
              </a:lnSpc>
              <a:spcAft>
                <a:spcPts val="600"/>
              </a:spcAft>
            </a:pPr>
            <a:r>
              <a:rPr lang="fa-IR" sz="2400" dirty="0">
                <a:solidFill>
                  <a:sysClr val="windowText" lastClr="000000"/>
                </a:solidFill>
                <a:cs typeface="B Nazanin" panose="00000400000000000000" pitchFamily="2" charset="-78"/>
              </a:rPr>
              <a:t>معادلات حاکم شامل معادلات بقا (معادله بقای جرم، بقای اندازه حرکت و بقای انرژی) و معادلات مربوط به آسایش حرارتی افراد است که در ادامه مورد بحث قرار می‏گیرد. برای یک جریان پایا و غیر قابل تراکم با فرض ثابت بودن خواص سیال، معادلات بقا به صورت زیر هستند. </a:t>
            </a:r>
          </a:p>
        </p:txBody>
      </p:sp>
      <mc:AlternateContent xmlns:mc="http://schemas.openxmlformats.org/markup-compatibility/2006">
        <mc:Choice xmlns:a14="http://schemas.microsoft.com/office/drawing/2010/main" Requires="a14">
          <p:sp>
            <p:nvSpPr>
              <p:cNvPr id="42" name="Rectangle 41"/>
              <p:cNvSpPr/>
              <p:nvPr/>
            </p:nvSpPr>
            <p:spPr>
              <a:xfrm>
                <a:off x="10041780" y="20825890"/>
                <a:ext cx="1194879" cy="448969"/>
              </a:xfrm>
              <a:prstGeom prst="rect">
                <a:avLst/>
              </a:prstGeom>
            </p:spPr>
            <p:txBody>
              <a:bodyPr wrap="none" lIns="68580" tIns="34290" rIns="68580" bIns="34290">
                <a:spAutoFit/>
              </a:bodyPr>
              <a:lstStyle/>
              <a:p>
                <a:pPr/>
                <a14:m>
                  <m:oMathPara xmlns:m="http://schemas.openxmlformats.org/officeDocument/2006/math">
                    <m:oMathParaPr>
                      <m:jc m:val="centerGroup"/>
                    </m:oMathParaPr>
                    <m:oMath xmlns:m="http://schemas.openxmlformats.org/officeDocument/2006/math">
                      <m:r>
                        <a:rPr lang="en-US" sz="2200" i="1">
                          <a:latin typeface="Cambria Math"/>
                          <a:ea typeface="MS Mincho"/>
                          <a:cs typeface="B Nazanin"/>
                        </a:rPr>
                        <m:t>𝛻</m:t>
                      </m:r>
                      <m:r>
                        <a:rPr lang="en-US" sz="2200" i="1">
                          <a:latin typeface="Cambria Math"/>
                          <a:ea typeface="MS Mincho"/>
                          <a:cs typeface="B Nazanin"/>
                        </a:rPr>
                        <m:t>.</m:t>
                      </m:r>
                      <m:acc>
                        <m:accPr>
                          <m:chr m:val="⃗"/>
                          <m:ctrlPr>
                            <a:rPr lang="en-US" sz="2200" i="1">
                              <a:latin typeface="Cambria Math"/>
                              <a:ea typeface="MS Mincho"/>
                              <a:cs typeface="B Nazanin"/>
                            </a:rPr>
                          </m:ctrlPr>
                        </m:accPr>
                        <m:e>
                          <m:r>
                            <a:rPr lang="en-US" sz="2200" i="1">
                              <a:latin typeface="Cambria Math"/>
                              <a:ea typeface="MS Mincho"/>
                              <a:cs typeface="B Nazanin"/>
                            </a:rPr>
                            <m:t>𝑉</m:t>
                          </m:r>
                        </m:e>
                      </m:acc>
                      <m:r>
                        <a:rPr lang="en-US" sz="2200" i="1">
                          <a:latin typeface="Cambria Math"/>
                          <a:ea typeface="MS Mincho"/>
                          <a:cs typeface="B Nazanin"/>
                        </a:rPr>
                        <m:t>=</m:t>
                      </m:r>
                      <m:r>
                        <a:rPr lang="en-US" sz="2200" i="1">
                          <a:latin typeface="Cambria Math"/>
                          <a:ea typeface="MS Mincho"/>
                          <a:cs typeface="B Nazanin"/>
                        </a:rPr>
                        <m:t>0</m:t>
                      </m:r>
                    </m:oMath>
                  </m:oMathPara>
                </a14:m>
                <a:endParaRPr lang="en-US" sz="2200" i="1" dirty="0">
                  <a:latin typeface="Cambria Math"/>
                  <a:ea typeface="MS Mincho"/>
                  <a:cs typeface="B Nazanin"/>
                </a:endParaRPr>
              </a:p>
            </p:txBody>
          </p:sp>
        </mc:Choice>
        <mc:Fallback>
          <p:sp>
            <p:nvSpPr>
              <p:cNvPr id="42" name="Rectangle 41"/>
              <p:cNvSpPr>
                <a:spLocks noRot="1" noChangeAspect="1" noMove="1" noResize="1" noEditPoints="1" noAdjustHandles="1" noChangeArrowheads="1" noChangeShapeType="1" noTextEdit="1"/>
              </p:cNvSpPr>
              <p:nvPr/>
            </p:nvSpPr>
            <p:spPr>
              <a:xfrm>
                <a:off x="10041780" y="20825890"/>
                <a:ext cx="1194879" cy="448969"/>
              </a:xfrm>
              <a:prstGeom prst="rect">
                <a:avLst/>
              </a:prstGeom>
              <a:blipFill rotWithShape="1">
                <a:blip r:embed="rId6"/>
                <a:stretch>
                  <a:fillRect/>
                </a:stretch>
              </a:blipFill>
            </p:spPr>
            <p:txBody>
              <a:bodyPr/>
              <a:lstStyle/>
              <a:p>
                <a:r>
                  <a:rPr lang="fa-IR">
                    <a:noFill/>
                  </a:rPr>
                  <a:t> </a:t>
                </a:r>
              </a:p>
            </p:txBody>
          </p:sp>
        </mc:Fallback>
      </mc:AlternateContent>
      <mc:AlternateContent xmlns:mc="http://schemas.openxmlformats.org/markup-compatibility/2006">
        <mc:Choice xmlns:a14="http://schemas.microsoft.com/office/drawing/2010/main" Requires="a14">
          <p:sp>
            <p:nvSpPr>
              <p:cNvPr id="43" name="Rectangle 42"/>
              <p:cNvSpPr/>
              <p:nvPr/>
            </p:nvSpPr>
            <p:spPr>
              <a:xfrm>
                <a:off x="10041780" y="22786319"/>
                <a:ext cx="2604111" cy="448969"/>
              </a:xfrm>
              <a:prstGeom prst="rect">
                <a:avLst/>
              </a:prstGeom>
            </p:spPr>
            <p:txBody>
              <a:bodyPr wrap="none" lIns="68580" tIns="34290" rIns="68580" bIns="34290">
                <a:spAutoFit/>
              </a:bodyPr>
              <a:lstStyle/>
              <a:p>
                <a:pPr/>
                <a14:m>
                  <m:oMathPara xmlns:m="http://schemas.openxmlformats.org/officeDocument/2006/math">
                    <m:oMathParaPr>
                      <m:jc m:val="centerGroup"/>
                    </m:oMathParaPr>
                    <m:oMath xmlns:m="http://schemas.openxmlformats.org/officeDocument/2006/math">
                      <m:acc>
                        <m:accPr>
                          <m:chr m:val="⃗"/>
                          <m:ctrlPr>
                            <a:rPr lang="en-US" sz="2200" i="1">
                              <a:latin typeface="Cambria Math"/>
                              <a:ea typeface="MS Mincho"/>
                              <a:cs typeface="B Nazanin"/>
                            </a:rPr>
                          </m:ctrlPr>
                        </m:accPr>
                        <m:e>
                          <m:r>
                            <a:rPr lang="en-US" sz="2200" i="1">
                              <a:latin typeface="Cambria Math"/>
                              <a:ea typeface="MS Mincho"/>
                              <a:cs typeface="B Nazanin"/>
                            </a:rPr>
                            <m:t>𝑉</m:t>
                          </m:r>
                          <m:r>
                            <a:rPr lang="en-US" sz="2200" i="1">
                              <a:latin typeface="Cambria Math"/>
                              <a:ea typeface="MS Mincho"/>
                              <a:cs typeface="B Nazanin"/>
                            </a:rPr>
                            <m:t>.</m:t>
                          </m:r>
                        </m:e>
                      </m:acc>
                      <m:r>
                        <a:rPr lang="en-US" sz="2200" i="1">
                          <a:latin typeface="Cambria Math"/>
                          <a:ea typeface="MS Mincho"/>
                          <a:cs typeface="B Nazanin"/>
                        </a:rPr>
                        <m:t>𝛻</m:t>
                      </m:r>
                      <m:r>
                        <a:rPr lang="en-US" sz="2200" i="1">
                          <a:latin typeface="Cambria Math"/>
                          <a:ea typeface="MS Mincho"/>
                          <a:cs typeface="B Nazanin"/>
                        </a:rPr>
                        <m:t>𝑇</m:t>
                      </m:r>
                      <m:r>
                        <a:rPr lang="en-US" sz="2200" i="1">
                          <a:latin typeface="Cambria Math"/>
                          <a:ea typeface="MS Mincho"/>
                          <a:cs typeface="B Nazanin"/>
                        </a:rPr>
                        <m:t>= </m:t>
                      </m:r>
                      <m:r>
                        <a:rPr lang="ar-SA" sz="2200" i="1">
                          <a:latin typeface="Cambria Math"/>
                          <a:ea typeface="MS Mincho"/>
                          <a:cs typeface="B Nazanin"/>
                        </a:rPr>
                        <m:t>𝛼</m:t>
                      </m:r>
                      <m:sSup>
                        <m:sSupPr>
                          <m:ctrlPr>
                            <a:rPr lang="en-US" sz="2200" i="1">
                              <a:latin typeface="Cambria Math"/>
                              <a:ea typeface="MS Mincho"/>
                              <a:cs typeface="B Nazanin"/>
                            </a:rPr>
                          </m:ctrlPr>
                        </m:sSupPr>
                        <m:e>
                          <m:r>
                            <a:rPr lang="en-US" sz="2200" i="1">
                              <a:latin typeface="Cambria Math"/>
                              <a:ea typeface="MS Mincho"/>
                              <a:cs typeface="B Nazanin"/>
                            </a:rPr>
                            <m:t>𝛻</m:t>
                          </m:r>
                        </m:e>
                        <m:sup>
                          <m:r>
                            <a:rPr lang="en-US" sz="2200" i="1">
                              <a:latin typeface="Cambria Math"/>
                              <a:ea typeface="MS Mincho"/>
                              <a:cs typeface="B Nazanin"/>
                            </a:rPr>
                            <m:t>2</m:t>
                          </m:r>
                        </m:sup>
                      </m:sSup>
                      <m:r>
                        <a:rPr lang="en-US" sz="2200" i="1">
                          <a:latin typeface="Cambria Math"/>
                          <a:ea typeface="MS Mincho"/>
                          <a:cs typeface="B Nazanin"/>
                        </a:rPr>
                        <m:t>𝑇</m:t>
                      </m:r>
                      <m:r>
                        <a:rPr lang="en-US" sz="2200" i="1">
                          <a:latin typeface="Cambria Math"/>
                          <a:ea typeface="MS Mincho"/>
                          <a:cs typeface="B Nazanin"/>
                        </a:rPr>
                        <m:t>+ </m:t>
                      </m:r>
                      <m:sSub>
                        <m:sSubPr>
                          <m:ctrlPr>
                            <a:rPr lang="en-US" sz="2200" i="1">
                              <a:latin typeface="Cambria Math"/>
                              <a:ea typeface="MS Mincho"/>
                              <a:cs typeface="B Nazanin"/>
                            </a:rPr>
                          </m:ctrlPr>
                        </m:sSubPr>
                        <m:e>
                          <m:r>
                            <a:rPr lang="en-US" sz="2200" i="1">
                              <a:latin typeface="Cambria Math"/>
                              <a:ea typeface="MS Mincho"/>
                              <a:cs typeface="B Nazanin"/>
                            </a:rPr>
                            <m:t>𝑠</m:t>
                          </m:r>
                        </m:e>
                        <m:sub>
                          <m:r>
                            <m:rPr>
                              <m:sty m:val="p"/>
                            </m:rPr>
                            <a:rPr lang="en-US" sz="2200" i="1">
                              <a:latin typeface="Cambria Math"/>
                              <a:ea typeface="MS Mincho"/>
                              <a:cs typeface="B Nazanin"/>
                            </a:rPr>
                            <m:t>T</m:t>
                          </m:r>
                        </m:sub>
                      </m:sSub>
                    </m:oMath>
                  </m:oMathPara>
                </a14:m>
                <a:endParaRPr lang="en-US" sz="2200" i="1" dirty="0">
                  <a:latin typeface="Cambria Math"/>
                  <a:ea typeface="MS Mincho"/>
                  <a:cs typeface="B Nazanin"/>
                </a:endParaRPr>
              </a:p>
            </p:txBody>
          </p:sp>
        </mc:Choice>
        <mc:Fallback>
          <p:sp>
            <p:nvSpPr>
              <p:cNvPr id="43" name="Rectangle 42"/>
              <p:cNvSpPr>
                <a:spLocks noRot="1" noChangeAspect="1" noMove="1" noResize="1" noEditPoints="1" noAdjustHandles="1" noChangeArrowheads="1" noChangeShapeType="1" noTextEdit="1"/>
              </p:cNvSpPr>
              <p:nvPr/>
            </p:nvSpPr>
            <p:spPr>
              <a:xfrm>
                <a:off x="10041780" y="22786319"/>
                <a:ext cx="2604111" cy="448969"/>
              </a:xfrm>
              <a:prstGeom prst="rect">
                <a:avLst/>
              </a:prstGeom>
              <a:blipFill rotWithShape="1">
                <a:blip r:embed="rId7"/>
                <a:stretch>
                  <a:fillRect/>
                </a:stretch>
              </a:blipFill>
            </p:spPr>
            <p:txBody>
              <a:bodyPr/>
              <a:lstStyle/>
              <a:p>
                <a:r>
                  <a:rPr lang="fa-IR">
                    <a:noFill/>
                  </a:rPr>
                  <a:t> </a:t>
                </a:r>
              </a:p>
            </p:txBody>
          </p:sp>
        </mc:Fallback>
      </mc:AlternateContent>
      <p:sp>
        <p:nvSpPr>
          <p:cNvPr id="44" name="Rectangle 43"/>
          <p:cNvSpPr/>
          <p:nvPr/>
        </p:nvSpPr>
        <p:spPr>
          <a:xfrm>
            <a:off x="15046298" y="20708877"/>
            <a:ext cx="1731884" cy="493981"/>
          </a:xfrm>
          <a:prstGeom prst="rect">
            <a:avLst/>
          </a:prstGeom>
        </p:spPr>
        <p:txBody>
          <a:bodyPr wrap="none" lIns="68580" tIns="34290" rIns="68580" bIns="34290">
            <a:spAutoFit/>
          </a:bodyPr>
          <a:lstStyle/>
          <a:p>
            <a:pPr algn="just" rtl="1">
              <a:lnSpc>
                <a:spcPct val="115000"/>
              </a:lnSpc>
            </a:pPr>
            <a:r>
              <a:rPr lang="fa-IR" sz="2400" dirty="0">
                <a:solidFill>
                  <a:sysClr val="windowText" lastClr="000000"/>
                </a:solidFill>
                <a:cs typeface="B Nazanin" panose="00000400000000000000" pitchFamily="2" charset="-78"/>
              </a:rPr>
              <a:t>معادله بقای جرم:</a:t>
            </a:r>
            <a:endParaRPr lang="en-US" sz="2400" dirty="0">
              <a:solidFill>
                <a:sysClr val="windowText" lastClr="000000"/>
              </a:solidFill>
              <a:cs typeface="B Nazanin" panose="00000400000000000000" pitchFamily="2" charset="-78"/>
            </a:endParaRPr>
          </a:p>
        </p:txBody>
      </p:sp>
      <p:sp>
        <p:nvSpPr>
          <p:cNvPr id="45" name="Rectangle 44"/>
          <p:cNvSpPr/>
          <p:nvPr/>
        </p:nvSpPr>
        <p:spPr>
          <a:xfrm>
            <a:off x="14113693" y="21458212"/>
            <a:ext cx="2685672" cy="493981"/>
          </a:xfrm>
          <a:prstGeom prst="rect">
            <a:avLst/>
          </a:prstGeom>
        </p:spPr>
        <p:txBody>
          <a:bodyPr wrap="none" lIns="68580" tIns="34290" rIns="68580" bIns="34290">
            <a:spAutoFit/>
          </a:bodyPr>
          <a:lstStyle/>
          <a:p>
            <a:pPr algn="just" rtl="1">
              <a:lnSpc>
                <a:spcPct val="115000"/>
              </a:lnSpc>
            </a:pPr>
            <a:r>
              <a:rPr lang="fa-IR" sz="2400" dirty="0">
                <a:solidFill>
                  <a:sysClr val="windowText" lastClr="000000"/>
                </a:solidFill>
                <a:cs typeface="B Nazanin" panose="00000400000000000000" pitchFamily="2" charset="-78"/>
              </a:rPr>
              <a:t>معادلات بقای اندازه حرکت:</a:t>
            </a:r>
            <a:endParaRPr lang="en-US" sz="2400" dirty="0">
              <a:solidFill>
                <a:sysClr val="windowText" lastClr="000000"/>
              </a:solidFill>
              <a:cs typeface="B Nazanin" panose="00000400000000000000" pitchFamily="2" charset="-78"/>
            </a:endParaRPr>
          </a:p>
        </p:txBody>
      </p:sp>
      <p:sp>
        <p:nvSpPr>
          <p:cNvPr id="46" name="Rectangle 45"/>
          <p:cNvSpPr/>
          <p:nvPr/>
        </p:nvSpPr>
        <p:spPr>
          <a:xfrm>
            <a:off x="14935804" y="22507845"/>
            <a:ext cx="1844095" cy="493981"/>
          </a:xfrm>
          <a:prstGeom prst="rect">
            <a:avLst/>
          </a:prstGeom>
        </p:spPr>
        <p:txBody>
          <a:bodyPr wrap="none" lIns="68580" tIns="34290" rIns="68580" bIns="34290">
            <a:spAutoFit/>
          </a:bodyPr>
          <a:lstStyle/>
          <a:p>
            <a:pPr algn="just" rtl="1">
              <a:lnSpc>
                <a:spcPct val="115000"/>
              </a:lnSpc>
            </a:pPr>
            <a:r>
              <a:rPr lang="fa-IR" sz="2400" dirty="0">
                <a:solidFill>
                  <a:sysClr val="windowText" lastClr="000000"/>
                </a:solidFill>
                <a:cs typeface="B Nazanin" panose="00000400000000000000" pitchFamily="2" charset="-78"/>
              </a:rPr>
              <a:t>معادله بقای انرژی:</a:t>
            </a:r>
            <a:endParaRPr lang="en-US" sz="2400" dirty="0">
              <a:solidFill>
                <a:sysClr val="windowText" lastClr="000000"/>
              </a:solidFill>
              <a:cs typeface="B Nazanin" panose="00000400000000000000" pitchFamily="2" charset="-78"/>
            </a:endParaRPr>
          </a:p>
        </p:txBody>
      </p:sp>
    </p:spTree>
    <p:extLst>
      <p:ext uri="{BB962C8B-B14F-4D97-AF65-F5344CB8AC3E}">
        <p14:creationId xmlns:p14="http://schemas.microsoft.com/office/powerpoint/2010/main" val="6831148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TotalTime>
  <Words>421</Words>
  <Application>Microsoft Office PowerPoint</Application>
  <PresentationFormat>Custom</PresentationFormat>
  <Paragraphs>26</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دومین کنفرانس بین‏المللی تهویه مطبوع و تاسیسات حرارتی و برودتی</dc:title>
  <dc:creator>mor</dc:creator>
  <cp:lastModifiedBy>Eilya</cp:lastModifiedBy>
  <cp:revision>20</cp:revision>
  <dcterms:created xsi:type="dcterms:W3CDTF">2016-09-18T07:26:46Z</dcterms:created>
  <dcterms:modified xsi:type="dcterms:W3CDTF">2016-09-19T12:49:23Z</dcterms:modified>
</cp:coreProperties>
</file>