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en-U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28C"/>
    <a:srgbClr val="060147"/>
    <a:srgbClr val="200E3A"/>
    <a:srgbClr val="186A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1164" y="-72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5BD3B-474E-425B-ACF4-A46D135DFD1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632F-2A03-45ED-A5D2-2DF4A1D4C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101641" y="7715178"/>
            <a:ext cx="10949206" cy="27208952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80295" y="7715178"/>
            <a:ext cx="11017224" cy="27208952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471"/>
          <p:cNvSpPr txBox="1">
            <a:spLocks noChangeArrowheads="1"/>
          </p:cNvSpPr>
          <p:nvPr/>
        </p:nvSpPr>
        <p:spPr bwMode="auto">
          <a:xfrm>
            <a:off x="13105631" y="7715178"/>
            <a:ext cx="10945216" cy="62497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0304" tIns="35143" rIns="70304" bIns="35143">
            <a:spAutoFit/>
          </a:bodyPr>
          <a:lstStyle/>
          <a:p>
            <a:pPr algn="ctr" defTabSz="704850" rtl="1" eaLnBrk="0" hangingPunct="0">
              <a:spcBef>
                <a:spcPct val="50000"/>
              </a:spcBef>
            </a:pPr>
            <a:r>
              <a:rPr lang="fa-IR" sz="3600" b="1" dirty="0" smtClean="0">
                <a:solidFill>
                  <a:srgbClr val="F8F8F8"/>
                </a:solidFill>
                <a:latin typeface="Times New Roman" pitchFamily="18" charset="0"/>
                <a:cs typeface="B Titr" pitchFamily="2" charset="-78"/>
              </a:rPr>
              <a:t>چکیده</a:t>
            </a:r>
            <a:endParaRPr lang="en-US" sz="3600" b="1" dirty="0">
              <a:solidFill>
                <a:srgbClr val="F8F8F8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Text Box 471"/>
          <p:cNvSpPr txBox="1">
            <a:spLocks noChangeArrowheads="1"/>
          </p:cNvSpPr>
          <p:nvPr/>
        </p:nvSpPr>
        <p:spPr bwMode="auto">
          <a:xfrm>
            <a:off x="13105631" y="15914018"/>
            <a:ext cx="10945216" cy="62497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0304" tIns="35143" rIns="70304" bIns="35143">
            <a:spAutoFit/>
          </a:bodyPr>
          <a:lstStyle/>
          <a:p>
            <a:pPr algn="ctr" defTabSz="704850" eaLnBrk="0" hangingPunct="0">
              <a:spcBef>
                <a:spcPct val="50000"/>
              </a:spcBef>
            </a:pPr>
            <a:r>
              <a:rPr lang="fa-IR" sz="3600" b="1" dirty="0" smtClean="0">
                <a:solidFill>
                  <a:srgbClr val="F8F8F8"/>
                </a:solidFill>
                <a:latin typeface="Times New Roman" pitchFamily="18" charset="0"/>
                <a:cs typeface="B Titr" pitchFamily="2" charset="-78"/>
              </a:rPr>
              <a:t>مقدمه</a:t>
            </a:r>
            <a:endParaRPr lang="en-US" sz="3600" b="1" dirty="0">
              <a:solidFill>
                <a:srgbClr val="F8F8F8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6" name="Text Box 471"/>
          <p:cNvSpPr txBox="1">
            <a:spLocks noChangeArrowheads="1"/>
          </p:cNvSpPr>
          <p:nvPr/>
        </p:nvSpPr>
        <p:spPr bwMode="auto">
          <a:xfrm>
            <a:off x="1080295" y="29955578"/>
            <a:ext cx="11002592" cy="62497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0304" tIns="35143" rIns="70304" bIns="35143">
            <a:spAutoFit/>
          </a:bodyPr>
          <a:lstStyle/>
          <a:p>
            <a:pPr algn="ctr" defTabSz="704850" eaLnBrk="0" hangingPunct="0">
              <a:spcBef>
                <a:spcPct val="50000"/>
              </a:spcBef>
            </a:pPr>
            <a:r>
              <a:rPr lang="fa-IR" sz="3600" b="1" dirty="0" smtClean="0">
                <a:solidFill>
                  <a:srgbClr val="F8F8F8"/>
                </a:solidFill>
                <a:latin typeface="Times New Roman" pitchFamily="18" charset="0"/>
                <a:cs typeface="B Titr" pitchFamily="2" charset="-78"/>
              </a:rPr>
              <a:t>مراجع</a:t>
            </a:r>
            <a:endParaRPr lang="en-US" sz="3600" b="1" dirty="0">
              <a:solidFill>
                <a:srgbClr val="F8F8F8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8" name="Text Box 471"/>
          <p:cNvSpPr txBox="1">
            <a:spLocks noChangeArrowheads="1"/>
          </p:cNvSpPr>
          <p:nvPr/>
        </p:nvSpPr>
        <p:spPr bwMode="auto">
          <a:xfrm>
            <a:off x="1080295" y="24554978"/>
            <a:ext cx="11021214" cy="62497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0304" tIns="35143" rIns="70304" bIns="35143">
            <a:spAutoFit/>
          </a:bodyPr>
          <a:lstStyle/>
          <a:p>
            <a:pPr algn="ctr" defTabSz="704850" eaLnBrk="0" hangingPunct="0">
              <a:spcBef>
                <a:spcPct val="50000"/>
              </a:spcBef>
            </a:pPr>
            <a:r>
              <a:rPr lang="fa-IR" sz="3600" b="1" dirty="0" smtClean="0">
                <a:solidFill>
                  <a:srgbClr val="F8F8F8"/>
                </a:solidFill>
                <a:latin typeface="Times New Roman" pitchFamily="18" charset="0"/>
                <a:cs typeface="B Titr" pitchFamily="2" charset="-78"/>
              </a:rPr>
              <a:t>نتیجه گیری</a:t>
            </a:r>
            <a:endParaRPr lang="en-US" sz="3600" b="1" dirty="0">
              <a:solidFill>
                <a:srgbClr val="F8F8F8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6" name="Text Box 471"/>
          <p:cNvSpPr txBox="1">
            <a:spLocks noChangeArrowheads="1"/>
          </p:cNvSpPr>
          <p:nvPr/>
        </p:nvSpPr>
        <p:spPr bwMode="auto">
          <a:xfrm>
            <a:off x="1080295" y="7715178"/>
            <a:ext cx="11017224" cy="62497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0304" tIns="35143" rIns="70304" bIns="35143">
            <a:spAutoFit/>
          </a:bodyPr>
          <a:lstStyle/>
          <a:p>
            <a:pPr algn="ctr" defTabSz="704850" eaLnBrk="0" hangingPunct="0">
              <a:spcBef>
                <a:spcPct val="50000"/>
              </a:spcBef>
            </a:pPr>
            <a:r>
              <a:rPr lang="fa-IR" sz="3600" b="1" dirty="0" smtClean="0">
                <a:solidFill>
                  <a:srgbClr val="F8F8F8"/>
                </a:solidFill>
                <a:latin typeface="Times New Roman" pitchFamily="18" charset="0"/>
                <a:cs typeface="B Titr" pitchFamily="2" charset="-78"/>
              </a:rPr>
              <a:t>نتایج و بحث</a:t>
            </a:r>
            <a:endParaRPr lang="en-US" sz="3600" b="1" dirty="0">
              <a:solidFill>
                <a:srgbClr val="F8F8F8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0" name="TextBox 60"/>
          <p:cNvSpPr txBox="1">
            <a:spLocks noChangeArrowheads="1"/>
          </p:cNvSpPr>
          <p:nvPr/>
        </p:nvSpPr>
        <p:spPr bwMode="auto">
          <a:xfrm>
            <a:off x="2743131" y="3357460"/>
            <a:ext cx="18632074" cy="273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060" tIns="49530" rIns="99060" bIns="4953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  <a:t>عنوان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  <a:t>مقاله</a:t>
            </a:r>
          </a:p>
          <a:p>
            <a:pPr algn="ctr" rtl="1">
              <a:lnSpc>
                <a:spcPct val="150000"/>
              </a:lnSpc>
            </a:pPr>
            <a:r>
              <a:rPr lang="fa-I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نام و نام خانوادگي ارائه دهنده 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و نام و نام خانوادگي مولف دوم</a:t>
            </a:r>
          </a:p>
          <a:p>
            <a:pPr algn="ctr" rtl="1"/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محل خدمت و آدرس پست الكترونيكي</a:t>
            </a:r>
          </a:p>
        </p:txBody>
      </p:sp>
      <p:sp>
        <p:nvSpPr>
          <p:cNvPr id="34" name="Text Box 471"/>
          <p:cNvSpPr txBox="1">
            <a:spLocks noChangeArrowheads="1"/>
          </p:cNvSpPr>
          <p:nvPr/>
        </p:nvSpPr>
        <p:spPr bwMode="auto">
          <a:xfrm>
            <a:off x="13101641" y="20431142"/>
            <a:ext cx="10949206" cy="65574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0304" tIns="35143" rIns="70304" bIns="35143">
            <a:spAutoFit/>
          </a:bodyPr>
          <a:lstStyle/>
          <a:p>
            <a:pPr algn="ctr" defTabSz="704850" eaLnBrk="0" hangingPunct="0">
              <a:spcBef>
                <a:spcPct val="50000"/>
              </a:spcBef>
            </a:pPr>
            <a:r>
              <a:rPr lang="fa-IR" sz="3800" b="1" dirty="0" smtClean="0">
                <a:solidFill>
                  <a:srgbClr val="F8F8F8"/>
                </a:solidFill>
                <a:latin typeface="Times New Roman" pitchFamily="18" charset="0"/>
                <a:cs typeface="B Titr" pitchFamily="2" charset="-78"/>
              </a:rPr>
              <a:t>تجربیات</a:t>
            </a:r>
            <a:endParaRPr lang="en-US" sz="3800" b="1" dirty="0">
              <a:solidFill>
                <a:srgbClr val="F8F8F8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321655" y="8858186"/>
            <a:ext cx="1051316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به‌منظور يكسان‌سازي مجموعه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،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لازم است كه همة مقالات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پذیرفته شده به صورت پوستر ب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ا طرحي يكسان و كاملاً هماهنگ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(رنگ‌بندی، جانمایی مطالب، دو ستونه بودن و اندازه ستون‌های چپ و راست و ...)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تهيه و تايپ شوند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.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اين راهنما به نويسندگان مقالات كمك مي‌كند تا مقالة خود را با طرح مورد قبول كنفرانس تهيه نمايند. توجه شود تنها در صورت رعایت فرمت ظاهري اين راهنما و نگارش آن منطبق بر دستورالعمل مورد قبول، مقالات امکان ارائه را خواهند داشت.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اندازه پوستر باید 70 در 100 سانتیمتر باشد. ضروری است عنوان کنفرانس و لوگوهای بالای پوستر حفظ شده و تغییر نکند.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عنوان همة بخش‌ها با قلم ب.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تیتر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Titr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)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در اندازه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36 پ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ررنگ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و با رنگ سفید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تايپ شود.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عنوان مقاله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با قلم ب.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لوتوس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Lotus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)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در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اندازة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54 پررنگ و نام و مشخصات نویسندگان با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قلم ب.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لوتوس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در اندازة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36 پررنگ تایپ شود.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متن اصل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ی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مقاله با قلم ب.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لوتوس در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اندازة 28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، الزاما به رنگ سیاه  و یک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فاصله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single space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) تهيه شود. ب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رای کلیه متون از حالت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Justify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استفاده شود. براي تدوين بخشهای لاتين نيز بايستي کليه موارد مندرج در اين دستورالعمل رعايت شده و از قلم</a:t>
            </a:r>
            <a:r>
              <a:rPr lang="fa-IR" sz="2800" dirty="0" smtClean="0">
                <a:latin typeface="Arial" pitchFamily="34" charset="0"/>
                <a:ea typeface="Times New Roman" pitchFamily="18" charset="0"/>
                <a:cs typeface="B Lotus" pitchFamily="2" charset="-78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Times New Roman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با اندازه 24 استفاده شود.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8039" y="499940"/>
            <a:ext cx="9787006" cy="15696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96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همایش ملی فرش دستباف خراسان جنوبی</a:t>
            </a:r>
            <a:endParaRPr lang="en-US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17517029" y="428502"/>
            <a:ext cx="1085338" cy="1785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5743527" y="499940"/>
            <a:ext cx="1428760" cy="1647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262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sazgar.com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 TM</dc:creator>
  <cp:lastModifiedBy>Suny</cp:lastModifiedBy>
  <cp:revision>38</cp:revision>
  <dcterms:created xsi:type="dcterms:W3CDTF">2013-12-30T06:35:48Z</dcterms:created>
  <dcterms:modified xsi:type="dcterms:W3CDTF">2015-11-08T09:24:18Z</dcterms:modified>
</cp:coreProperties>
</file>